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98" r:id="rId2"/>
    <p:sldId id="348" r:id="rId3"/>
    <p:sldId id="309" r:id="rId4"/>
    <p:sldId id="323" r:id="rId5"/>
    <p:sldId id="324" r:id="rId6"/>
    <p:sldId id="325" r:id="rId7"/>
    <p:sldId id="360" r:id="rId8"/>
    <p:sldId id="356" r:id="rId9"/>
    <p:sldId id="357" r:id="rId10"/>
    <p:sldId id="358" r:id="rId11"/>
    <p:sldId id="355" r:id="rId12"/>
    <p:sldId id="335" r:id="rId13"/>
    <p:sldId id="337" r:id="rId14"/>
    <p:sldId id="338" r:id="rId15"/>
    <p:sldId id="308" r:id="rId16"/>
    <p:sldId id="336" r:id="rId17"/>
    <p:sldId id="310" r:id="rId18"/>
    <p:sldId id="311" r:id="rId19"/>
    <p:sldId id="312" r:id="rId20"/>
    <p:sldId id="313" r:id="rId21"/>
    <p:sldId id="314" r:id="rId22"/>
    <p:sldId id="315" r:id="rId23"/>
    <p:sldId id="316" r:id="rId24"/>
    <p:sldId id="317" r:id="rId25"/>
    <p:sldId id="318" r:id="rId26"/>
    <p:sldId id="319" r:id="rId27"/>
    <p:sldId id="320" r:id="rId28"/>
    <p:sldId id="288" r:id="rId29"/>
    <p:sldId id="354" r:id="rId30"/>
    <p:sldId id="330" r:id="rId31"/>
    <p:sldId id="331" r:id="rId32"/>
    <p:sldId id="332" r:id="rId33"/>
    <p:sldId id="333" r:id="rId34"/>
    <p:sldId id="350" r:id="rId35"/>
    <p:sldId id="351" r:id="rId36"/>
    <p:sldId id="258" r:id="rId37"/>
    <p:sldId id="284" r:id="rId38"/>
    <p:sldId id="340" r:id="rId39"/>
    <p:sldId id="347" r:id="rId40"/>
    <p:sldId id="346" r:id="rId41"/>
    <p:sldId id="341" r:id="rId42"/>
    <p:sldId id="345" r:id="rId43"/>
    <p:sldId id="343" r:id="rId44"/>
    <p:sldId id="344" r:id="rId45"/>
    <p:sldId id="361"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73" autoAdjust="0"/>
  </p:normalViewPr>
  <p:slideViewPr>
    <p:cSldViewPr>
      <p:cViewPr varScale="1">
        <p:scale>
          <a:sx n="85" d="100"/>
          <a:sy n="85" d="100"/>
        </p:scale>
        <p:origin x="-152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F:\MO%20needs%20assessment%206-5-10%20graph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F:\LO%20needs%20assessment%206-5-10%207-3-10.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invertIfNegative val="0"/>
          <c:cat>
            <c:strRef>
              <c:f>Needs!$A$63:$P$63</c:f>
              <c:strCache>
                <c:ptCount val="16"/>
                <c:pt idx="0">
                  <c:v>Summer programs for children</c:v>
                </c:pt>
                <c:pt idx="1">
                  <c:v>Play activities for children 0-4</c:v>
                </c:pt>
                <c:pt idx="2">
                  <c:v>Summer programs for teens</c:v>
                </c:pt>
                <c:pt idx="3">
                  <c:v>Tutoring</c:v>
                </c:pt>
                <c:pt idx="4">
                  <c:v>Mentoring</c:v>
                </c:pt>
                <c:pt idx="5">
                  <c:v>Play activities for children 5-10</c:v>
                </c:pt>
                <c:pt idx="6">
                  <c:v>After school programs</c:v>
                </c:pt>
                <c:pt idx="7">
                  <c:v>Activities for teens</c:v>
                </c:pt>
                <c:pt idx="8">
                  <c:v>Coping strategies</c:v>
                </c:pt>
                <c:pt idx="9">
                  <c:v>Drop-out prevention</c:v>
                </c:pt>
                <c:pt idx="10">
                  <c:v>Stress management techniques</c:v>
                </c:pt>
                <c:pt idx="11">
                  <c:v>Relatives as caregivers</c:v>
                </c:pt>
                <c:pt idx="12">
                  <c:v>Alachua County Schools information</c:v>
                </c:pt>
                <c:pt idx="13">
                  <c:v>Alternative discipline techniques</c:v>
                </c:pt>
                <c:pt idx="14">
                  <c:v>Parenting skills</c:v>
                </c:pt>
                <c:pt idx="15">
                  <c:v>Prenatal services</c:v>
                </c:pt>
              </c:strCache>
            </c:strRef>
          </c:cat>
          <c:val>
            <c:numRef>
              <c:f>Needs!$A$64:$P$64</c:f>
              <c:numCache>
                <c:formatCode>General</c:formatCode>
                <c:ptCount val="16"/>
                <c:pt idx="0">
                  <c:v>40</c:v>
                </c:pt>
                <c:pt idx="1">
                  <c:v>38</c:v>
                </c:pt>
                <c:pt idx="2">
                  <c:v>35</c:v>
                </c:pt>
                <c:pt idx="3">
                  <c:v>34</c:v>
                </c:pt>
                <c:pt idx="4">
                  <c:v>33</c:v>
                </c:pt>
                <c:pt idx="5">
                  <c:v>32</c:v>
                </c:pt>
                <c:pt idx="6">
                  <c:v>32</c:v>
                </c:pt>
                <c:pt idx="7">
                  <c:v>30</c:v>
                </c:pt>
                <c:pt idx="8">
                  <c:v>23</c:v>
                </c:pt>
                <c:pt idx="9">
                  <c:v>21</c:v>
                </c:pt>
                <c:pt idx="10">
                  <c:v>21</c:v>
                </c:pt>
                <c:pt idx="11">
                  <c:v>19</c:v>
                </c:pt>
                <c:pt idx="12">
                  <c:v>17</c:v>
                </c:pt>
                <c:pt idx="13">
                  <c:v>14</c:v>
                </c:pt>
                <c:pt idx="14">
                  <c:v>13</c:v>
                </c:pt>
                <c:pt idx="15">
                  <c:v>10</c:v>
                </c:pt>
              </c:numCache>
            </c:numRef>
          </c:val>
        </c:ser>
        <c:dLbls>
          <c:showLegendKey val="0"/>
          <c:showVal val="1"/>
          <c:showCatName val="0"/>
          <c:showSerName val="0"/>
          <c:showPercent val="0"/>
          <c:showBubbleSize val="0"/>
        </c:dLbls>
        <c:gapWidth val="150"/>
        <c:overlap val="-25"/>
        <c:axId val="88376064"/>
        <c:axId val="88377600"/>
      </c:barChart>
      <c:catAx>
        <c:axId val="88376064"/>
        <c:scaling>
          <c:orientation val="minMax"/>
        </c:scaling>
        <c:delete val="0"/>
        <c:axPos val="l"/>
        <c:majorTickMark val="none"/>
        <c:minorTickMark val="none"/>
        <c:tickLblPos val="nextTo"/>
        <c:crossAx val="88377600"/>
        <c:crosses val="autoZero"/>
        <c:auto val="1"/>
        <c:lblAlgn val="ctr"/>
        <c:lblOffset val="100"/>
        <c:noMultiLvlLbl val="0"/>
      </c:catAx>
      <c:valAx>
        <c:axId val="88377600"/>
        <c:scaling>
          <c:orientation val="minMax"/>
        </c:scaling>
        <c:delete val="1"/>
        <c:axPos val="b"/>
        <c:numFmt formatCode="General" sourceLinked="1"/>
        <c:majorTickMark val="out"/>
        <c:minorTickMark val="none"/>
        <c:tickLblPos val="none"/>
        <c:crossAx val="88376064"/>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invertIfNegative val="0"/>
          <c:cat>
            <c:strRef>
              <c:f>Graphs!$A$308:$P$308</c:f>
              <c:strCache>
                <c:ptCount val="16"/>
                <c:pt idx="0">
                  <c:v>Play activities for children 5-10</c:v>
                </c:pt>
                <c:pt idx="1">
                  <c:v>Summer programs for children</c:v>
                </c:pt>
                <c:pt idx="2">
                  <c:v>Play activities for children 0-4</c:v>
                </c:pt>
                <c:pt idx="3">
                  <c:v>Tutoring</c:v>
                </c:pt>
                <c:pt idx="4">
                  <c:v>Mentoring</c:v>
                </c:pt>
                <c:pt idx="5">
                  <c:v>After school programs</c:v>
                </c:pt>
                <c:pt idx="6">
                  <c:v>Summer programs for teens</c:v>
                </c:pt>
                <c:pt idx="7">
                  <c:v>Activities for teens</c:v>
                </c:pt>
                <c:pt idx="8">
                  <c:v>Drop-out prevention</c:v>
                </c:pt>
                <c:pt idx="9">
                  <c:v>Alachua County Schools information</c:v>
                </c:pt>
                <c:pt idx="10">
                  <c:v>Stress management techniques</c:v>
                </c:pt>
                <c:pt idx="11">
                  <c:v>Coping strategies</c:v>
                </c:pt>
                <c:pt idx="12">
                  <c:v>Parenting skills</c:v>
                </c:pt>
                <c:pt idx="13">
                  <c:v>Alternative discipline techniques</c:v>
                </c:pt>
                <c:pt idx="14">
                  <c:v>Relatives as caregivers</c:v>
                </c:pt>
                <c:pt idx="15">
                  <c:v>Prenatal services</c:v>
                </c:pt>
              </c:strCache>
            </c:strRef>
          </c:cat>
          <c:val>
            <c:numRef>
              <c:f>Graphs!$A$309:$P$309</c:f>
              <c:numCache>
                <c:formatCode>General</c:formatCode>
                <c:ptCount val="16"/>
                <c:pt idx="0">
                  <c:v>31</c:v>
                </c:pt>
                <c:pt idx="1">
                  <c:v>31</c:v>
                </c:pt>
                <c:pt idx="2">
                  <c:v>29</c:v>
                </c:pt>
                <c:pt idx="3">
                  <c:v>28</c:v>
                </c:pt>
                <c:pt idx="4">
                  <c:v>28</c:v>
                </c:pt>
                <c:pt idx="5">
                  <c:v>28</c:v>
                </c:pt>
                <c:pt idx="6">
                  <c:v>28</c:v>
                </c:pt>
                <c:pt idx="7">
                  <c:v>24</c:v>
                </c:pt>
                <c:pt idx="8">
                  <c:v>24</c:v>
                </c:pt>
                <c:pt idx="9">
                  <c:v>17</c:v>
                </c:pt>
                <c:pt idx="10">
                  <c:v>16</c:v>
                </c:pt>
                <c:pt idx="11">
                  <c:v>15</c:v>
                </c:pt>
                <c:pt idx="12">
                  <c:v>12</c:v>
                </c:pt>
                <c:pt idx="13">
                  <c:v>11</c:v>
                </c:pt>
                <c:pt idx="14">
                  <c:v>9</c:v>
                </c:pt>
                <c:pt idx="15">
                  <c:v>7</c:v>
                </c:pt>
              </c:numCache>
            </c:numRef>
          </c:val>
        </c:ser>
        <c:dLbls>
          <c:showLegendKey val="0"/>
          <c:showVal val="1"/>
          <c:showCatName val="0"/>
          <c:showSerName val="0"/>
          <c:showPercent val="0"/>
          <c:showBubbleSize val="0"/>
        </c:dLbls>
        <c:gapWidth val="150"/>
        <c:overlap val="-25"/>
        <c:axId val="88405888"/>
        <c:axId val="88407424"/>
      </c:barChart>
      <c:catAx>
        <c:axId val="88405888"/>
        <c:scaling>
          <c:orientation val="minMax"/>
        </c:scaling>
        <c:delete val="0"/>
        <c:axPos val="l"/>
        <c:majorTickMark val="none"/>
        <c:minorTickMark val="none"/>
        <c:tickLblPos val="nextTo"/>
        <c:crossAx val="88407424"/>
        <c:crosses val="autoZero"/>
        <c:auto val="1"/>
        <c:lblAlgn val="ctr"/>
        <c:lblOffset val="100"/>
        <c:noMultiLvlLbl val="0"/>
      </c:catAx>
      <c:valAx>
        <c:axId val="88407424"/>
        <c:scaling>
          <c:orientation val="minMax"/>
        </c:scaling>
        <c:delete val="1"/>
        <c:axPos val="b"/>
        <c:numFmt formatCode="General" sourceLinked="1"/>
        <c:majorTickMark val="out"/>
        <c:minorTickMark val="none"/>
        <c:tickLblPos val="none"/>
        <c:crossAx val="88405888"/>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5934BC-7616-4A19-843C-48E6A3488845}" type="doc">
      <dgm:prSet loTypeId="urn:microsoft.com/office/officeart/2005/8/layout/pyramid4" loCatId="pyramid" qsTypeId="urn:microsoft.com/office/officeart/2005/8/quickstyle/3d2" qsCatId="3D" csTypeId="urn:microsoft.com/office/officeart/2005/8/colors/accent1_2" csCatId="accent1" phldr="1"/>
      <dgm:spPr/>
      <dgm:t>
        <a:bodyPr/>
        <a:lstStyle/>
        <a:p>
          <a:endParaRPr lang="en-US"/>
        </a:p>
      </dgm:t>
    </dgm:pt>
    <dgm:pt modelId="{B1F38E90-7AF8-48E3-8867-44159E1F3578}">
      <dgm:prSet phldrT="[Text]" custT="1"/>
      <dgm:spPr/>
      <dgm:t>
        <a:bodyPr/>
        <a:lstStyle/>
        <a:p>
          <a:r>
            <a:rPr lang="en-US" sz="1600" dirty="0" smtClean="0"/>
            <a:t>Service providers and leaders</a:t>
          </a:r>
          <a:endParaRPr lang="en-US" sz="1600" dirty="0"/>
        </a:p>
      </dgm:t>
    </dgm:pt>
    <dgm:pt modelId="{D5A1AC6B-29F4-4B9F-A59A-C0E8CC50DAFE}" type="parTrans" cxnId="{DC82C31F-236F-44F6-98D9-9B06FD64F84A}">
      <dgm:prSet/>
      <dgm:spPr/>
      <dgm:t>
        <a:bodyPr/>
        <a:lstStyle/>
        <a:p>
          <a:endParaRPr lang="en-US"/>
        </a:p>
      </dgm:t>
    </dgm:pt>
    <dgm:pt modelId="{CEDB70DA-112E-4455-8127-FE03A9338062}" type="sibTrans" cxnId="{DC82C31F-236F-44F6-98D9-9B06FD64F84A}">
      <dgm:prSet/>
      <dgm:spPr/>
      <dgm:t>
        <a:bodyPr/>
        <a:lstStyle/>
        <a:p>
          <a:endParaRPr lang="en-US"/>
        </a:p>
      </dgm:t>
    </dgm:pt>
    <dgm:pt modelId="{1884C029-FD10-4505-9081-59A44C1697B5}">
      <dgm:prSet phldrT="[Text]" custT="1"/>
      <dgm:spPr/>
      <dgm:t>
        <a:bodyPr/>
        <a:lstStyle/>
        <a:p>
          <a:r>
            <a:rPr lang="en-US" sz="1600" dirty="0" smtClean="0"/>
            <a:t>Residents</a:t>
          </a:r>
          <a:endParaRPr lang="en-US" sz="1600" dirty="0"/>
        </a:p>
      </dgm:t>
    </dgm:pt>
    <dgm:pt modelId="{DF1E4F29-657F-4A02-B6AB-51D0C8081C7A}" type="parTrans" cxnId="{78277F5F-26C3-4B55-B269-FF64B0298AC7}">
      <dgm:prSet/>
      <dgm:spPr/>
      <dgm:t>
        <a:bodyPr/>
        <a:lstStyle/>
        <a:p>
          <a:endParaRPr lang="en-US"/>
        </a:p>
      </dgm:t>
    </dgm:pt>
    <dgm:pt modelId="{35F0C29A-DB70-4B9A-91AF-B236D80D4F36}" type="sibTrans" cxnId="{78277F5F-26C3-4B55-B269-FF64B0298AC7}">
      <dgm:prSet/>
      <dgm:spPr/>
      <dgm:t>
        <a:bodyPr/>
        <a:lstStyle/>
        <a:p>
          <a:endParaRPr lang="en-US"/>
        </a:p>
      </dgm:t>
    </dgm:pt>
    <dgm:pt modelId="{2EF0F4B4-EC38-4CEE-8477-6A0CED32FE0C}">
      <dgm:prSet phldrT="[Text]"/>
      <dgm:spPr/>
      <dgm:t>
        <a:bodyPr/>
        <a:lstStyle/>
        <a:p>
          <a:r>
            <a:rPr lang="en-US" dirty="0" smtClean="0"/>
            <a:t>Bringing services to SWAG neighborhoods</a:t>
          </a:r>
          <a:endParaRPr lang="en-US" dirty="0"/>
        </a:p>
      </dgm:t>
    </dgm:pt>
    <dgm:pt modelId="{AFCAA019-365E-42EB-86EE-5EE5E4D78B71}" type="parTrans" cxnId="{63FB28FB-B979-4A5C-BA4D-0B557841E60B}">
      <dgm:prSet/>
      <dgm:spPr/>
      <dgm:t>
        <a:bodyPr/>
        <a:lstStyle/>
        <a:p>
          <a:endParaRPr lang="en-US"/>
        </a:p>
      </dgm:t>
    </dgm:pt>
    <dgm:pt modelId="{76391ECD-D1A0-47E9-B3E2-2E41620533B2}" type="sibTrans" cxnId="{63FB28FB-B979-4A5C-BA4D-0B557841E60B}">
      <dgm:prSet/>
      <dgm:spPr/>
      <dgm:t>
        <a:bodyPr/>
        <a:lstStyle/>
        <a:p>
          <a:endParaRPr lang="en-US"/>
        </a:p>
      </dgm:t>
    </dgm:pt>
    <dgm:pt modelId="{2DFD42CE-2345-4C8F-B80F-8C60D849C39B}">
      <dgm:prSet phldrT="[Text]" custT="1"/>
      <dgm:spPr/>
      <dgm:t>
        <a:bodyPr/>
        <a:lstStyle/>
        <a:p>
          <a:r>
            <a:rPr lang="en-US" sz="1600" dirty="0" smtClean="0"/>
            <a:t>Advocates</a:t>
          </a:r>
          <a:endParaRPr lang="en-US" sz="1600" dirty="0"/>
        </a:p>
      </dgm:t>
    </dgm:pt>
    <dgm:pt modelId="{58CFA844-F697-4193-8702-F7CF7A8D46BA}" type="parTrans" cxnId="{90B9F1A6-A041-4124-B7F0-615CA9C09A99}">
      <dgm:prSet/>
      <dgm:spPr/>
      <dgm:t>
        <a:bodyPr/>
        <a:lstStyle/>
        <a:p>
          <a:endParaRPr lang="en-US"/>
        </a:p>
      </dgm:t>
    </dgm:pt>
    <dgm:pt modelId="{47F100CB-129C-41A2-9BD1-5340DD577E3F}" type="sibTrans" cxnId="{90B9F1A6-A041-4124-B7F0-615CA9C09A99}">
      <dgm:prSet/>
      <dgm:spPr/>
      <dgm:t>
        <a:bodyPr/>
        <a:lstStyle/>
        <a:p>
          <a:endParaRPr lang="en-US"/>
        </a:p>
      </dgm:t>
    </dgm:pt>
    <dgm:pt modelId="{BE4164B2-9CB0-409B-BE39-6EBB8EF09E89}" type="pres">
      <dgm:prSet presAssocID="{7F5934BC-7616-4A19-843C-48E6A3488845}" presName="compositeShape" presStyleCnt="0">
        <dgm:presLayoutVars>
          <dgm:chMax val="9"/>
          <dgm:dir/>
          <dgm:resizeHandles val="exact"/>
        </dgm:presLayoutVars>
      </dgm:prSet>
      <dgm:spPr/>
      <dgm:t>
        <a:bodyPr/>
        <a:lstStyle/>
        <a:p>
          <a:endParaRPr lang="en-US"/>
        </a:p>
      </dgm:t>
    </dgm:pt>
    <dgm:pt modelId="{F3DCF795-BB6B-4FCA-AA9C-256A86634B90}" type="pres">
      <dgm:prSet presAssocID="{7F5934BC-7616-4A19-843C-48E6A3488845}" presName="triangle1" presStyleLbl="node1" presStyleIdx="0" presStyleCnt="4">
        <dgm:presLayoutVars>
          <dgm:bulletEnabled val="1"/>
        </dgm:presLayoutVars>
      </dgm:prSet>
      <dgm:spPr/>
      <dgm:t>
        <a:bodyPr/>
        <a:lstStyle/>
        <a:p>
          <a:endParaRPr lang="en-US"/>
        </a:p>
      </dgm:t>
    </dgm:pt>
    <dgm:pt modelId="{78D70A42-C9E4-4CB1-A58A-B9898110D7BD}" type="pres">
      <dgm:prSet presAssocID="{7F5934BC-7616-4A19-843C-48E6A3488845}" presName="triangle2" presStyleLbl="node1" presStyleIdx="1" presStyleCnt="4">
        <dgm:presLayoutVars>
          <dgm:bulletEnabled val="1"/>
        </dgm:presLayoutVars>
      </dgm:prSet>
      <dgm:spPr/>
      <dgm:t>
        <a:bodyPr/>
        <a:lstStyle/>
        <a:p>
          <a:endParaRPr lang="en-US"/>
        </a:p>
      </dgm:t>
    </dgm:pt>
    <dgm:pt modelId="{725E3E27-E125-4F68-A1AA-D3EC5BC4BF2C}" type="pres">
      <dgm:prSet presAssocID="{7F5934BC-7616-4A19-843C-48E6A3488845}" presName="triangle3" presStyleLbl="node1" presStyleIdx="2" presStyleCnt="4">
        <dgm:presLayoutVars>
          <dgm:bulletEnabled val="1"/>
        </dgm:presLayoutVars>
      </dgm:prSet>
      <dgm:spPr/>
      <dgm:t>
        <a:bodyPr/>
        <a:lstStyle/>
        <a:p>
          <a:endParaRPr lang="en-US"/>
        </a:p>
      </dgm:t>
    </dgm:pt>
    <dgm:pt modelId="{E461CB23-881C-4A4F-AC9C-2261646F219E}" type="pres">
      <dgm:prSet presAssocID="{7F5934BC-7616-4A19-843C-48E6A3488845}" presName="triangle4" presStyleLbl="node1" presStyleIdx="3" presStyleCnt="4">
        <dgm:presLayoutVars>
          <dgm:bulletEnabled val="1"/>
        </dgm:presLayoutVars>
      </dgm:prSet>
      <dgm:spPr/>
      <dgm:t>
        <a:bodyPr/>
        <a:lstStyle/>
        <a:p>
          <a:endParaRPr lang="en-US"/>
        </a:p>
      </dgm:t>
    </dgm:pt>
  </dgm:ptLst>
  <dgm:cxnLst>
    <dgm:cxn modelId="{1A5B75E6-3D4F-48D7-9FDD-6F9BD8979232}" type="presOf" srcId="{2DFD42CE-2345-4C8F-B80F-8C60D849C39B}" destId="{E461CB23-881C-4A4F-AC9C-2261646F219E}" srcOrd="0" destOrd="0" presId="urn:microsoft.com/office/officeart/2005/8/layout/pyramid4"/>
    <dgm:cxn modelId="{DC82C31F-236F-44F6-98D9-9B06FD64F84A}" srcId="{7F5934BC-7616-4A19-843C-48E6A3488845}" destId="{B1F38E90-7AF8-48E3-8867-44159E1F3578}" srcOrd="0" destOrd="0" parTransId="{D5A1AC6B-29F4-4B9F-A59A-C0E8CC50DAFE}" sibTransId="{CEDB70DA-112E-4455-8127-FE03A9338062}"/>
    <dgm:cxn modelId="{63FB28FB-B979-4A5C-BA4D-0B557841E60B}" srcId="{7F5934BC-7616-4A19-843C-48E6A3488845}" destId="{2EF0F4B4-EC38-4CEE-8477-6A0CED32FE0C}" srcOrd="2" destOrd="0" parTransId="{AFCAA019-365E-42EB-86EE-5EE5E4D78B71}" sibTransId="{76391ECD-D1A0-47E9-B3E2-2E41620533B2}"/>
    <dgm:cxn modelId="{F0C77035-7536-41F9-A296-865380755DB6}" type="presOf" srcId="{2EF0F4B4-EC38-4CEE-8477-6A0CED32FE0C}" destId="{725E3E27-E125-4F68-A1AA-D3EC5BC4BF2C}" srcOrd="0" destOrd="0" presId="urn:microsoft.com/office/officeart/2005/8/layout/pyramid4"/>
    <dgm:cxn modelId="{7E0E1EC7-609A-4A84-98C0-A08A9363D939}" type="presOf" srcId="{7F5934BC-7616-4A19-843C-48E6A3488845}" destId="{BE4164B2-9CB0-409B-BE39-6EBB8EF09E89}" srcOrd="0" destOrd="0" presId="urn:microsoft.com/office/officeart/2005/8/layout/pyramid4"/>
    <dgm:cxn modelId="{16D83687-D1C8-4501-ACF4-FE70BE444403}" type="presOf" srcId="{B1F38E90-7AF8-48E3-8867-44159E1F3578}" destId="{F3DCF795-BB6B-4FCA-AA9C-256A86634B90}" srcOrd="0" destOrd="0" presId="urn:microsoft.com/office/officeart/2005/8/layout/pyramid4"/>
    <dgm:cxn modelId="{78277F5F-26C3-4B55-B269-FF64B0298AC7}" srcId="{7F5934BC-7616-4A19-843C-48E6A3488845}" destId="{1884C029-FD10-4505-9081-59A44C1697B5}" srcOrd="1" destOrd="0" parTransId="{DF1E4F29-657F-4A02-B6AB-51D0C8081C7A}" sibTransId="{35F0C29A-DB70-4B9A-91AF-B236D80D4F36}"/>
    <dgm:cxn modelId="{AF5C7E2F-73D5-4352-A010-3B52DA1BD232}" type="presOf" srcId="{1884C029-FD10-4505-9081-59A44C1697B5}" destId="{78D70A42-C9E4-4CB1-A58A-B9898110D7BD}" srcOrd="0" destOrd="0" presId="urn:microsoft.com/office/officeart/2005/8/layout/pyramid4"/>
    <dgm:cxn modelId="{90B9F1A6-A041-4124-B7F0-615CA9C09A99}" srcId="{7F5934BC-7616-4A19-843C-48E6A3488845}" destId="{2DFD42CE-2345-4C8F-B80F-8C60D849C39B}" srcOrd="3" destOrd="0" parTransId="{58CFA844-F697-4193-8702-F7CF7A8D46BA}" sibTransId="{47F100CB-129C-41A2-9BD1-5340DD577E3F}"/>
    <dgm:cxn modelId="{734B2F6F-6C95-4B4E-B709-EA358926D8EE}" type="presParOf" srcId="{BE4164B2-9CB0-409B-BE39-6EBB8EF09E89}" destId="{F3DCF795-BB6B-4FCA-AA9C-256A86634B90}" srcOrd="0" destOrd="0" presId="urn:microsoft.com/office/officeart/2005/8/layout/pyramid4"/>
    <dgm:cxn modelId="{53B5C9E8-AA7A-4B4F-89D6-B371FECF90AF}" type="presParOf" srcId="{BE4164B2-9CB0-409B-BE39-6EBB8EF09E89}" destId="{78D70A42-C9E4-4CB1-A58A-B9898110D7BD}" srcOrd="1" destOrd="0" presId="urn:microsoft.com/office/officeart/2005/8/layout/pyramid4"/>
    <dgm:cxn modelId="{53D5E6F2-E8A2-4F20-AAEF-D53C81B0890F}" type="presParOf" srcId="{BE4164B2-9CB0-409B-BE39-6EBB8EF09E89}" destId="{725E3E27-E125-4F68-A1AA-D3EC5BC4BF2C}" srcOrd="2" destOrd="0" presId="urn:microsoft.com/office/officeart/2005/8/layout/pyramid4"/>
    <dgm:cxn modelId="{B9FF979E-CA8E-4D35-B00D-44DD7E13E598}" type="presParOf" srcId="{BE4164B2-9CB0-409B-BE39-6EBB8EF09E89}" destId="{E461CB23-881C-4A4F-AC9C-2261646F219E}"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94A95F-6A7E-4609-9A8E-36EA964198F4}" type="doc">
      <dgm:prSet loTypeId="urn:microsoft.com/office/officeart/2005/8/layout/hierarchy2" loCatId="hierarchy" qsTypeId="urn:microsoft.com/office/officeart/2005/8/quickstyle/3d3" qsCatId="3D" csTypeId="urn:microsoft.com/office/officeart/2005/8/colors/colorful4" csCatId="colorful" phldr="1"/>
      <dgm:spPr/>
      <dgm:t>
        <a:bodyPr/>
        <a:lstStyle/>
        <a:p>
          <a:endParaRPr lang="en-US"/>
        </a:p>
      </dgm:t>
    </dgm:pt>
    <dgm:pt modelId="{285C72BF-78C9-4D71-8989-11BC79419936}">
      <dgm:prSet/>
      <dgm:spPr>
        <a:solidFill>
          <a:schemeClr val="accent1"/>
        </a:solidFill>
      </dgm:spPr>
      <dgm:t>
        <a:bodyPr/>
        <a:lstStyle/>
        <a:p>
          <a:r>
            <a:rPr lang="en-US" dirty="0"/>
            <a:t>Parental Resilience</a:t>
          </a:r>
        </a:p>
      </dgm:t>
    </dgm:pt>
    <dgm:pt modelId="{60151999-EF4D-4B3F-8EE0-96DFDF4754C7}" type="parTrans" cxnId="{2FB91EE3-B5F5-4A3D-94CC-BF97109A2AEF}">
      <dgm:prSet/>
      <dgm:spPr/>
      <dgm:t>
        <a:bodyPr/>
        <a:lstStyle/>
        <a:p>
          <a:endParaRPr lang="en-US"/>
        </a:p>
      </dgm:t>
    </dgm:pt>
    <dgm:pt modelId="{7589ABF1-E01F-41CB-8FE6-079A67DA43EA}" type="sibTrans" cxnId="{2FB91EE3-B5F5-4A3D-94CC-BF97109A2AEF}">
      <dgm:prSet/>
      <dgm:spPr/>
      <dgm:t>
        <a:bodyPr/>
        <a:lstStyle/>
        <a:p>
          <a:endParaRPr lang="en-US"/>
        </a:p>
      </dgm:t>
    </dgm:pt>
    <dgm:pt modelId="{CFA17F5D-91E2-4CE0-A6DF-D5E4B462B0E9}">
      <dgm:prSet/>
      <dgm:spPr>
        <a:solidFill>
          <a:schemeClr val="accent1"/>
        </a:solidFill>
      </dgm:spPr>
      <dgm:t>
        <a:bodyPr/>
        <a:lstStyle/>
        <a:p>
          <a:r>
            <a:rPr lang="en-US" dirty="0"/>
            <a:t>Concrete Support in Times of Need</a:t>
          </a:r>
        </a:p>
      </dgm:t>
    </dgm:pt>
    <dgm:pt modelId="{7A51CBAE-120D-49AC-82B9-A102E37B9FCA}" type="parTrans" cxnId="{218EAF17-EB3A-4FF7-ABAD-426EBB262993}">
      <dgm:prSet/>
      <dgm:spPr/>
      <dgm:t>
        <a:bodyPr/>
        <a:lstStyle/>
        <a:p>
          <a:endParaRPr lang="en-US"/>
        </a:p>
      </dgm:t>
    </dgm:pt>
    <dgm:pt modelId="{F91E5290-675E-4A5D-A4B9-99AED96EC85D}" type="sibTrans" cxnId="{218EAF17-EB3A-4FF7-ABAD-426EBB262993}">
      <dgm:prSet/>
      <dgm:spPr/>
      <dgm:t>
        <a:bodyPr/>
        <a:lstStyle/>
        <a:p>
          <a:endParaRPr lang="en-US"/>
        </a:p>
      </dgm:t>
    </dgm:pt>
    <dgm:pt modelId="{F9E4331F-64D3-4CEA-A33A-C52D75C82839}">
      <dgm:prSet/>
      <dgm:spPr>
        <a:solidFill>
          <a:schemeClr val="accent1"/>
        </a:solidFill>
      </dgm:spPr>
      <dgm:t>
        <a:bodyPr/>
        <a:lstStyle/>
        <a:p>
          <a:r>
            <a:rPr lang="en-US" dirty="0"/>
            <a:t>Effective Education</a:t>
          </a:r>
        </a:p>
      </dgm:t>
    </dgm:pt>
    <dgm:pt modelId="{1AC4D98A-922E-4119-99D9-87F88ED0AA29}" type="parTrans" cxnId="{6C2BBC4D-0C41-4C1A-964C-4F4C069B2597}">
      <dgm:prSet/>
      <dgm:spPr/>
      <dgm:t>
        <a:bodyPr/>
        <a:lstStyle/>
        <a:p>
          <a:endParaRPr lang="en-US"/>
        </a:p>
      </dgm:t>
    </dgm:pt>
    <dgm:pt modelId="{4876D039-162F-4AA7-BDFA-1F7886F527D0}" type="sibTrans" cxnId="{6C2BBC4D-0C41-4C1A-964C-4F4C069B2597}">
      <dgm:prSet/>
      <dgm:spPr/>
      <dgm:t>
        <a:bodyPr/>
        <a:lstStyle/>
        <a:p>
          <a:endParaRPr lang="en-US"/>
        </a:p>
      </dgm:t>
    </dgm:pt>
    <dgm:pt modelId="{8254A65E-9B27-44C3-8104-0D31F29D4C88}">
      <dgm:prSet/>
      <dgm:spPr>
        <a:solidFill>
          <a:schemeClr val="accent3"/>
        </a:solidFill>
      </dgm:spPr>
      <dgm:t>
        <a:bodyPr/>
        <a:lstStyle/>
        <a:p>
          <a:r>
            <a:rPr lang="en-US" dirty="0"/>
            <a:t>Florida Works' Reemployment and Eligibility Assessment (REA program)</a:t>
          </a:r>
        </a:p>
      </dgm:t>
    </dgm:pt>
    <dgm:pt modelId="{2AF2E0B4-00FA-48FB-9B93-478EC3C02011}" type="parTrans" cxnId="{BBD9565E-E80D-413A-BBD5-816B7AC1BF05}">
      <dgm:prSet/>
      <dgm:spPr>
        <a:ln>
          <a:solidFill>
            <a:schemeClr val="accent3"/>
          </a:solidFill>
        </a:ln>
      </dgm:spPr>
      <dgm:t>
        <a:bodyPr/>
        <a:lstStyle/>
        <a:p>
          <a:endParaRPr lang="en-US"/>
        </a:p>
      </dgm:t>
    </dgm:pt>
    <dgm:pt modelId="{5F0970E1-D5D2-4D14-826C-3124BE29EE17}" type="sibTrans" cxnId="{BBD9565E-E80D-413A-BBD5-816B7AC1BF05}">
      <dgm:prSet/>
      <dgm:spPr/>
      <dgm:t>
        <a:bodyPr/>
        <a:lstStyle/>
        <a:p>
          <a:endParaRPr lang="en-US"/>
        </a:p>
      </dgm:t>
    </dgm:pt>
    <dgm:pt modelId="{DDAAFF64-0546-459C-B4F6-52A62D6426B2}">
      <dgm:prSet/>
      <dgm:spPr>
        <a:solidFill>
          <a:schemeClr val="accent3"/>
        </a:solidFill>
      </dgm:spPr>
      <dgm:t>
        <a:bodyPr/>
        <a:lstStyle/>
        <a:p>
          <a:r>
            <a:rPr lang="en-US" dirty="0"/>
            <a:t>Catholic Charities' Step Forward program</a:t>
          </a:r>
        </a:p>
      </dgm:t>
    </dgm:pt>
    <dgm:pt modelId="{726A2395-F827-41B3-90DA-BFD5A026C736}" type="parTrans" cxnId="{F93492B6-B4AC-4BC1-AB6F-845B6401EFC2}">
      <dgm:prSet/>
      <dgm:spPr>
        <a:ln>
          <a:solidFill>
            <a:schemeClr val="accent3"/>
          </a:solidFill>
        </a:ln>
      </dgm:spPr>
      <dgm:t>
        <a:bodyPr/>
        <a:lstStyle/>
        <a:p>
          <a:endParaRPr lang="en-US"/>
        </a:p>
      </dgm:t>
    </dgm:pt>
    <dgm:pt modelId="{439FC3CA-C76D-4A30-995D-075D69211B73}" type="sibTrans" cxnId="{F93492B6-B4AC-4BC1-AB6F-845B6401EFC2}">
      <dgm:prSet/>
      <dgm:spPr/>
      <dgm:t>
        <a:bodyPr/>
        <a:lstStyle/>
        <a:p>
          <a:endParaRPr lang="en-US"/>
        </a:p>
      </dgm:t>
    </dgm:pt>
    <dgm:pt modelId="{53D1C1AA-BC3F-44D0-AA3C-A9A1629D0474}">
      <dgm:prSet/>
      <dgm:spPr>
        <a:solidFill>
          <a:schemeClr val="accent3"/>
        </a:solidFill>
      </dgm:spPr>
      <dgm:t>
        <a:bodyPr/>
        <a:lstStyle/>
        <a:p>
          <a:r>
            <a:rPr lang="en-US" dirty="0"/>
            <a:t>UF HEROES' </a:t>
          </a:r>
          <a:r>
            <a:rPr lang="en-US" dirty="0" err="1"/>
            <a:t>NaviGator</a:t>
          </a:r>
          <a:r>
            <a:rPr lang="en-US" dirty="0"/>
            <a:t> to provide tutoring and assist parent with access to child's teachers and school</a:t>
          </a:r>
        </a:p>
      </dgm:t>
    </dgm:pt>
    <dgm:pt modelId="{C9465C7D-B63A-4E9A-9228-059EA50AF348}" type="parTrans" cxnId="{71CB254D-F20A-42F1-896C-547841E8743C}">
      <dgm:prSet/>
      <dgm:spPr>
        <a:ln>
          <a:solidFill>
            <a:schemeClr val="accent3"/>
          </a:solidFill>
        </a:ln>
      </dgm:spPr>
      <dgm:t>
        <a:bodyPr/>
        <a:lstStyle/>
        <a:p>
          <a:endParaRPr lang="en-US"/>
        </a:p>
      </dgm:t>
    </dgm:pt>
    <dgm:pt modelId="{DCBD5683-B48B-43A9-BD6F-AE8119607557}" type="sibTrans" cxnId="{71CB254D-F20A-42F1-896C-547841E8743C}">
      <dgm:prSet/>
      <dgm:spPr/>
      <dgm:t>
        <a:bodyPr/>
        <a:lstStyle/>
        <a:p>
          <a:endParaRPr lang="en-US"/>
        </a:p>
      </dgm:t>
    </dgm:pt>
    <dgm:pt modelId="{ABFC2B07-3AC0-458C-A6DD-28876F8C22DA}">
      <dgm:prSet/>
      <dgm:spPr>
        <a:solidFill>
          <a:schemeClr val="accent2"/>
        </a:solidFill>
      </dgm:spPr>
      <dgm:t>
        <a:bodyPr/>
        <a:lstStyle/>
        <a:p>
          <a:r>
            <a:rPr lang="en-US" dirty="0"/>
            <a:t>Gap in services identified: adult literacy resources</a:t>
          </a:r>
        </a:p>
      </dgm:t>
    </dgm:pt>
    <dgm:pt modelId="{3B78FDFC-7AFA-4FEE-B188-C00057F2F24C}" type="parTrans" cxnId="{CAC6B3F1-C844-4789-AB7E-A4463ECFA027}">
      <dgm:prSet/>
      <dgm:spPr>
        <a:ln>
          <a:solidFill>
            <a:schemeClr val="accent3"/>
          </a:solidFill>
        </a:ln>
      </dgm:spPr>
      <dgm:t>
        <a:bodyPr/>
        <a:lstStyle/>
        <a:p>
          <a:endParaRPr lang="en-US"/>
        </a:p>
      </dgm:t>
    </dgm:pt>
    <dgm:pt modelId="{531641E3-721A-468F-AB5D-75585B3B59EB}" type="sibTrans" cxnId="{CAC6B3F1-C844-4789-AB7E-A4463ECFA027}">
      <dgm:prSet/>
      <dgm:spPr/>
      <dgm:t>
        <a:bodyPr/>
        <a:lstStyle/>
        <a:p>
          <a:endParaRPr lang="en-US"/>
        </a:p>
      </dgm:t>
    </dgm:pt>
    <dgm:pt modelId="{9AB663B5-098F-43C6-9243-D5E0E180FFD1}">
      <dgm:prSet/>
      <dgm:spPr>
        <a:solidFill>
          <a:schemeClr val="accent5"/>
        </a:solidFill>
      </dgm:spPr>
      <dgm:t>
        <a:bodyPr/>
        <a:lstStyle/>
        <a:p>
          <a:r>
            <a:rPr lang="en-US" dirty="0"/>
            <a:t>Earn GED</a:t>
          </a:r>
        </a:p>
      </dgm:t>
    </dgm:pt>
    <dgm:pt modelId="{65300335-2CA7-46CA-B87E-1EA8E71A06C0}" type="parTrans" cxnId="{6E2A11F9-AB25-4605-8A17-D9F8D18E80B4}">
      <dgm:prSet/>
      <dgm:spPr>
        <a:ln>
          <a:solidFill>
            <a:schemeClr val="accent5"/>
          </a:solidFill>
        </a:ln>
      </dgm:spPr>
      <dgm:t>
        <a:bodyPr/>
        <a:lstStyle/>
        <a:p>
          <a:endParaRPr lang="en-US"/>
        </a:p>
      </dgm:t>
    </dgm:pt>
    <dgm:pt modelId="{80757F71-6C18-4D63-A1B7-B7DC20D6AFBE}" type="sibTrans" cxnId="{6E2A11F9-AB25-4605-8A17-D9F8D18E80B4}">
      <dgm:prSet/>
      <dgm:spPr/>
      <dgm:t>
        <a:bodyPr/>
        <a:lstStyle/>
        <a:p>
          <a:endParaRPr lang="en-US"/>
        </a:p>
      </dgm:t>
    </dgm:pt>
    <dgm:pt modelId="{0527FF73-5650-4595-8599-B1B75340101D}">
      <dgm:prSet/>
      <dgm:spPr>
        <a:solidFill>
          <a:schemeClr val="accent5"/>
        </a:solidFill>
      </dgm:spPr>
      <dgm:t>
        <a:bodyPr/>
        <a:lstStyle/>
        <a:p>
          <a:r>
            <a:rPr lang="en-US" dirty="0"/>
            <a:t>Get computer skills training</a:t>
          </a:r>
        </a:p>
      </dgm:t>
    </dgm:pt>
    <dgm:pt modelId="{4753EF31-91F7-477E-9974-53BFEE758D3C}" type="parTrans" cxnId="{2EAE5DE6-B2FD-46E1-B304-B14AD3896626}">
      <dgm:prSet/>
      <dgm:spPr>
        <a:ln>
          <a:solidFill>
            <a:schemeClr val="accent5"/>
          </a:solidFill>
        </a:ln>
      </dgm:spPr>
      <dgm:t>
        <a:bodyPr/>
        <a:lstStyle/>
        <a:p>
          <a:endParaRPr lang="en-US"/>
        </a:p>
      </dgm:t>
    </dgm:pt>
    <dgm:pt modelId="{6D8D3350-0EBD-4B72-9DBD-040EC7F9AA7F}" type="sibTrans" cxnId="{2EAE5DE6-B2FD-46E1-B304-B14AD3896626}">
      <dgm:prSet/>
      <dgm:spPr/>
      <dgm:t>
        <a:bodyPr/>
        <a:lstStyle/>
        <a:p>
          <a:endParaRPr lang="en-US"/>
        </a:p>
      </dgm:t>
    </dgm:pt>
    <dgm:pt modelId="{5479F73B-E9F2-4AE0-AF65-259C083E6AD9}">
      <dgm:prSet/>
      <dgm:spPr>
        <a:solidFill>
          <a:schemeClr val="accent5"/>
        </a:solidFill>
      </dgm:spPr>
      <dgm:t>
        <a:bodyPr/>
        <a:lstStyle/>
        <a:p>
          <a:r>
            <a:rPr lang="en-US" dirty="0"/>
            <a:t>Find opportunities to volunteer in the community</a:t>
          </a:r>
        </a:p>
      </dgm:t>
    </dgm:pt>
    <dgm:pt modelId="{89CF53A0-1BEE-440D-B95E-E3E731DF98ED}" type="parTrans" cxnId="{1405B6BC-6451-438F-8B63-878070549C76}">
      <dgm:prSet/>
      <dgm:spPr>
        <a:ln>
          <a:solidFill>
            <a:schemeClr val="accent5"/>
          </a:solidFill>
        </a:ln>
      </dgm:spPr>
      <dgm:t>
        <a:bodyPr/>
        <a:lstStyle/>
        <a:p>
          <a:endParaRPr lang="en-US"/>
        </a:p>
      </dgm:t>
    </dgm:pt>
    <dgm:pt modelId="{87C140C6-AFFC-4A68-ADF9-FA25E0B8A568}" type="sibTrans" cxnId="{1405B6BC-6451-438F-8B63-878070549C76}">
      <dgm:prSet/>
      <dgm:spPr/>
      <dgm:t>
        <a:bodyPr/>
        <a:lstStyle/>
        <a:p>
          <a:endParaRPr lang="en-US"/>
        </a:p>
      </dgm:t>
    </dgm:pt>
    <dgm:pt modelId="{37033A59-2F11-46F0-8E2F-E2F37755675F}">
      <dgm:prSet/>
      <dgm:spPr>
        <a:solidFill>
          <a:schemeClr val="accent5"/>
        </a:solidFill>
      </dgm:spPr>
      <dgm:t>
        <a:bodyPr/>
        <a:lstStyle/>
        <a:p>
          <a:r>
            <a:rPr lang="en-US" dirty="0"/>
            <a:t>Earn a job that provides income to pay expenses</a:t>
          </a:r>
        </a:p>
      </dgm:t>
    </dgm:pt>
    <dgm:pt modelId="{6289C8DB-ED77-4034-A0E0-5FFCED672BC5}" type="parTrans" cxnId="{4514D80A-8E13-473D-9CF4-8A566A327E5A}">
      <dgm:prSet/>
      <dgm:spPr>
        <a:ln>
          <a:solidFill>
            <a:schemeClr val="accent5"/>
          </a:solidFill>
        </a:ln>
      </dgm:spPr>
      <dgm:t>
        <a:bodyPr/>
        <a:lstStyle/>
        <a:p>
          <a:endParaRPr lang="en-US"/>
        </a:p>
      </dgm:t>
    </dgm:pt>
    <dgm:pt modelId="{845FB6BE-F2DD-4A80-B22C-675E8BBB63EA}" type="sibTrans" cxnId="{4514D80A-8E13-473D-9CF4-8A566A327E5A}">
      <dgm:prSet/>
      <dgm:spPr/>
      <dgm:t>
        <a:bodyPr/>
        <a:lstStyle/>
        <a:p>
          <a:endParaRPr lang="en-US"/>
        </a:p>
      </dgm:t>
    </dgm:pt>
    <dgm:pt modelId="{FBFCB837-E2E6-4AEC-AF9D-EB5396B7AD1B}">
      <dgm:prSet/>
      <dgm:spPr>
        <a:solidFill>
          <a:schemeClr val="accent5"/>
        </a:solidFill>
      </dgm:spPr>
      <dgm:t>
        <a:bodyPr/>
        <a:lstStyle/>
        <a:p>
          <a:r>
            <a:rPr lang="en-US" dirty="0"/>
            <a:t>Reduce expenses by sharing resource with others in the community</a:t>
          </a:r>
        </a:p>
      </dgm:t>
    </dgm:pt>
    <dgm:pt modelId="{76BF1843-1A36-41D0-A28A-1E51423B1AE4}" type="parTrans" cxnId="{CE5B047F-971E-41CD-A23D-2323EC8CB6BC}">
      <dgm:prSet/>
      <dgm:spPr>
        <a:ln>
          <a:solidFill>
            <a:schemeClr val="accent5"/>
          </a:solidFill>
        </a:ln>
      </dgm:spPr>
      <dgm:t>
        <a:bodyPr/>
        <a:lstStyle/>
        <a:p>
          <a:endParaRPr lang="en-US"/>
        </a:p>
      </dgm:t>
    </dgm:pt>
    <dgm:pt modelId="{06C1E84A-BC73-4DD2-BF56-79E28308414E}" type="sibTrans" cxnId="{CE5B047F-971E-41CD-A23D-2323EC8CB6BC}">
      <dgm:prSet/>
      <dgm:spPr/>
      <dgm:t>
        <a:bodyPr/>
        <a:lstStyle/>
        <a:p>
          <a:endParaRPr lang="en-US"/>
        </a:p>
      </dgm:t>
    </dgm:pt>
    <dgm:pt modelId="{E00B22EA-8B52-497D-8547-21D001D514EF}">
      <dgm:prSet/>
      <dgm:spPr>
        <a:solidFill>
          <a:schemeClr val="accent5"/>
        </a:solidFill>
      </dgm:spPr>
      <dgm:t>
        <a:bodyPr/>
        <a:lstStyle/>
        <a:p>
          <a:r>
            <a:rPr lang="en-US" dirty="0"/>
            <a:t>Meet child's teachers every year and contact them regularly for updates</a:t>
          </a:r>
        </a:p>
      </dgm:t>
    </dgm:pt>
    <dgm:pt modelId="{E4408C01-EE96-48A5-9B18-285C0248F2BF}" type="parTrans" cxnId="{D7B8B0CE-6E5C-4F1E-BFA7-B4A33A87DA47}">
      <dgm:prSet/>
      <dgm:spPr>
        <a:ln>
          <a:solidFill>
            <a:schemeClr val="accent5"/>
          </a:solidFill>
        </a:ln>
      </dgm:spPr>
      <dgm:t>
        <a:bodyPr/>
        <a:lstStyle/>
        <a:p>
          <a:endParaRPr lang="en-US"/>
        </a:p>
      </dgm:t>
    </dgm:pt>
    <dgm:pt modelId="{6F0E5CA9-BA4B-4D29-AE0B-D83A5DB442DE}" type="sibTrans" cxnId="{D7B8B0CE-6E5C-4F1E-BFA7-B4A33A87DA47}">
      <dgm:prSet/>
      <dgm:spPr/>
      <dgm:t>
        <a:bodyPr/>
        <a:lstStyle/>
        <a:p>
          <a:endParaRPr lang="en-US"/>
        </a:p>
      </dgm:t>
    </dgm:pt>
    <dgm:pt modelId="{C5387D10-1543-485F-BFC9-E759E0CBB211}">
      <dgm:prSet/>
      <dgm:spPr>
        <a:solidFill>
          <a:schemeClr val="accent5"/>
        </a:solidFill>
      </dgm:spPr>
      <dgm:t>
        <a:bodyPr/>
        <a:lstStyle/>
        <a:p>
          <a:r>
            <a:rPr lang="en-US" dirty="0"/>
            <a:t>Regularly discuss school progress with child</a:t>
          </a:r>
        </a:p>
      </dgm:t>
    </dgm:pt>
    <dgm:pt modelId="{1480C142-5CA8-4DA4-AD11-814EAC1DE74A}" type="parTrans" cxnId="{B49ECCA0-E2ED-4F57-A9D2-817E4F1A7021}">
      <dgm:prSet/>
      <dgm:spPr>
        <a:ln>
          <a:solidFill>
            <a:schemeClr val="accent5"/>
          </a:solidFill>
        </a:ln>
      </dgm:spPr>
      <dgm:t>
        <a:bodyPr/>
        <a:lstStyle/>
        <a:p>
          <a:endParaRPr lang="en-US"/>
        </a:p>
      </dgm:t>
    </dgm:pt>
    <dgm:pt modelId="{6458E4D7-D2DF-4757-A305-9E8090275AA3}" type="sibTrans" cxnId="{B49ECCA0-E2ED-4F57-A9D2-817E4F1A7021}">
      <dgm:prSet/>
      <dgm:spPr/>
      <dgm:t>
        <a:bodyPr/>
        <a:lstStyle/>
        <a:p>
          <a:endParaRPr lang="en-US"/>
        </a:p>
      </dgm:t>
    </dgm:pt>
    <dgm:pt modelId="{B2F11717-1A4A-4C8B-B790-6DADC0ACCDAF}">
      <dgm:prSet/>
      <dgm:spPr>
        <a:solidFill>
          <a:schemeClr val="accent5"/>
        </a:solidFill>
      </dgm:spPr>
      <dgm:t>
        <a:bodyPr/>
        <a:lstStyle/>
        <a:p>
          <a:r>
            <a:rPr lang="en-US" dirty="0"/>
            <a:t>Read with child nightly</a:t>
          </a:r>
        </a:p>
      </dgm:t>
    </dgm:pt>
    <dgm:pt modelId="{B3F14D01-05E9-46F4-95A7-14F34AA6649F}" type="parTrans" cxnId="{D9FEACE3-A470-43CE-968F-08969CA485B4}">
      <dgm:prSet/>
      <dgm:spPr>
        <a:ln>
          <a:solidFill>
            <a:schemeClr val="accent5"/>
          </a:solidFill>
        </a:ln>
      </dgm:spPr>
      <dgm:t>
        <a:bodyPr/>
        <a:lstStyle/>
        <a:p>
          <a:endParaRPr lang="en-US"/>
        </a:p>
      </dgm:t>
    </dgm:pt>
    <dgm:pt modelId="{74E519EB-EDC2-4628-9D7E-6AFBDC3B4D3C}" type="sibTrans" cxnId="{D9FEACE3-A470-43CE-968F-08969CA485B4}">
      <dgm:prSet/>
      <dgm:spPr/>
      <dgm:t>
        <a:bodyPr/>
        <a:lstStyle/>
        <a:p>
          <a:endParaRPr lang="en-US"/>
        </a:p>
      </dgm:t>
    </dgm:pt>
    <dgm:pt modelId="{EEF97E39-C38E-40F8-842D-3DC179AC089E}" type="pres">
      <dgm:prSet presAssocID="{1594A95F-6A7E-4609-9A8E-36EA964198F4}" presName="diagram" presStyleCnt="0">
        <dgm:presLayoutVars>
          <dgm:chPref val="1"/>
          <dgm:dir/>
          <dgm:animOne val="branch"/>
          <dgm:animLvl val="lvl"/>
          <dgm:resizeHandles val="exact"/>
        </dgm:presLayoutVars>
      </dgm:prSet>
      <dgm:spPr/>
      <dgm:t>
        <a:bodyPr/>
        <a:lstStyle/>
        <a:p>
          <a:endParaRPr lang="en-US"/>
        </a:p>
      </dgm:t>
    </dgm:pt>
    <dgm:pt modelId="{344B2A34-CB87-4DF5-AF8B-86078BC3F233}" type="pres">
      <dgm:prSet presAssocID="{285C72BF-78C9-4D71-8989-11BC79419936}" presName="root1" presStyleCnt="0"/>
      <dgm:spPr/>
    </dgm:pt>
    <dgm:pt modelId="{F5FC0706-A3F9-4D77-9914-C55BB276E3C5}" type="pres">
      <dgm:prSet presAssocID="{285C72BF-78C9-4D71-8989-11BC79419936}" presName="LevelOneTextNode" presStyleLbl="node0" presStyleIdx="0" presStyleCnt="3" custLinFactNeighborY="-161">
        <dgm:presLayoutVars>
          <dgm:chPref val="3"/>
        </dgm:presLayoutVars>
      </dgm:prSet>
      <dgm:spPr/>
      <dgm:t>
        <a:bodyPr/>
        <a:lstStyle/>
        <a:p>
          <a:endParaRPr lang="en-US"/>
        </a:p>
      </dgm:t>
    </dgm:pt>
    <dgm:pt modelId="{826020AC-1B87-4FDD-890A-09D8D3974EA9}" type="pres">
      <dgm:prSet presAssocID="{285C72BF-78C9-4D71-8989-11BC79419936}" presName="level2hierChild" presStyleCnt="0"/>
      <dgm:spPr/>
    </dgm:pt>
    <dgm:pt modelId="{A1CAD569-8B80-43BD-B15A-D10480C6D3CB}" type="pres">
      <dgm:prSet presAssocID="{2AF2E0B4-00FA-48FB-9B93-478EC3C02011}" presName="conn2-1" presStyleLbl="parChTrans1D2" presStyleIdx="0" presStyleCnt="4"/>
      <dgm:spPr/>
      <dgm:t>
        <a:bodyPr/>
        <a:lstStyle/>
        <a:p>
          <a:endParaRPr lang="en-US"/>
        </a:p>
      </dgm:t>
    </dgm:pt>
    <dgm:pt modelId="{F822445F-134C-43CB-8950-254D71B0E171}" type="pres">
      <dgm:prSet presAssocID="{2AF2E0B4-00FA-48FB-9B93-478EC3C02011}" presName="connTx" presStyleLbl="parChTrans1D2" presStyleIdx="0" presStyleCnt="4"/>
      <dgm:spPr/>
      <dgm:t>
        <a:bodyPr/>
        <a:lstStyle/>
        <a:p>
          <a:endParaRPr lang="en-US"/>
        </a:p>
      </dgm:t>
    </dgm:pt>
    <dgm:pt modelId="{638938BA-F626-44A7-A65F-392C3AA04177}" type="pres">
      <dgm:prSet presAssocID="{8254A65E-9B27-44C3-8104-0D31F29D4C88}" presName="root2" presStyleCnt="0"/>
      <dgm:spPr/>
    </dgm:pt>
    <dgm:pt modelId="{2B71866A-FF95-43CA-B5C0-372BA8117E2A}" type="pres">
      <dgm:prSet presAssocID="{8254A65E-9B27-44C3-8104-0D31F29D4C88}" presName="LevelTwoTextNode" presStyleLbl="node2" presStyleIdx="0" presStyleCnt="4">
        <dgm:presLayoutVars>
          <dgm:chPref val="3"/>
        </dgm:presLayoutVars>
      </dgm:prSet>
      <dgm:spPr/>
      <dgm:t>
        <a:bodyPr/>
        <a:lstStyle/>
        <a:p>
          <a:endParaRPr lang="en-US"/>
        </a:p>
      </dgm:t>
    </dgm:pt>
    <dgm:pt modelId="{652616AC-CF5C-412B-8520-D501CCA92D35}" type="pres">
      <dgm:prSet presAssocID="{8254A65E-9B27-44C3-8104-0D31F29D4C88}" presName="level3hierChild" presStyleCnt="0"/>
      <dgm:spPr/>
    </dgm:pt>
    <dgm:pt modelId="{2063773F-C635-4801-975E-800EAD9CF753}" type="pres">
      <dgm:prSet presAssocID="{65300335-2CA7-46CA-B87E-1EA8E71A06C0}" presName="conn2-1" presStyleLbl="parChTrans1D3" presStyleIdx="0" presStyleCnt="8"/>
      <dgm:spPr/>
      <dgm:t>
        <a:bodyPr/>
        <a:lstStyle/>
        <a:p>
          <a:endParaRPr lang="en-US"/>
        </a:p>
      </dgm:t>
    </dgm:pt>
    <dgm:pt modelId="{3D437DB2-6D33-4247-BCD9-0B5FB4AD801B}" type="pres">
      <dgm:prSet presAssocID="{65300335-2CA7-46CA-B87E-1EA8E71A06C0}" presName="connTx" presStyleLbl="parChTrans1D3" presStyleIdx="0" presStyleCnt="8"/>
      <dgm:spPr/>
      <dgm:t>
        <a:bodyPr/>
        <a:lstStyle/>
        <a:p>
          <a:endParaRPr lang="en-US"/>
        </a:p>
      </dgm:t>
    </dgm:pt>
    <dgm:pt modelId="{ADA4D1FD-3E2B-4724-9670-1756A054231F}" type="pres">
      <dgm:prSet presAssocID="{9AB663B5-098F-43C6-9243-D5E0E180FFD1}" presName="root2" presStyleCnt="0"/>
      <dgm:spPr/>
    </dgm:pt>
    <dgm:pt modelId="{1F5AC459-6756-4432-8E4A-410ED0175609}" type="pres">
      <dgm:prSet presAssocID="{9AB663B5-098F-43C6-9243-D5E0E180FFD1}" presName="LevelTwoTextNode" presStyleLbl="node3" presStyleIdx="0" presStyleCnt="8">
        <dgm:presLayoutVars>
          <dgm:chPref val="3"/>
        </dgm:presLayoutVars>
      </dgm:prSet>
      <dgm:spPr/>
      <dgm:t>
        <a:bodyPr/>
        <a:lstStyle/>
        <a:p>
          <a:endParaRPr lang="en-US"/>
        </a:p>
      </dgm:t>
    </dgm:pt>
    <dgm:pt modelId="{74D7B997-D486-4FC9-A38F-958E1DDC777B}" type="pres">
      <dgm:prSet presAssocID="{9AB663B5-098F-43C6-9243-D5E0E180FFD1}" presName="level3hierChild" presStyleCnt="0"/>
      <dgm:spPr/>
    </dgm:pt>
    <dgm:pt modelId="{C76C1511-1058-44B4-840A-D0ACA7957AD4}" type="pres">
      <dgm:prSet presAssocID="{4753EF31-91F7-477E-9974-53BFEE758D3C}" presName="conn2-1" presStyleLbl="parChTrans1D3" presStyleIdx="1" presStyleCnt="8"/>
      <dgm:spPr/>
      <dgm:t>
        <a:bodyPr/>
        <a:lstStyle/>
        <a:p>
          <a:endParaRPr lang="en-US"/>
        </a:p>
      </dgm:t>
    </dgm:pt>
    <dgm:pt modelId="{67FAB447-03B6-423E-B536-3BD604285590}" type="pres">
      <dgm:prSet presAssocID="{4753EF31-91F7-477E-9974-53BFEE758D3C}" presName="connTx" presStyleLbl="parChTrans1D3" presStyleIdx="1" presStyleCnt="8"/>
      <dgm:spPr/>
      <dgm:t>
        <a:bodyPr/>
        <a:lstStyle/>
        <a:p>
          <a:endParaRPr lang="en-US"/>
        </a:p>
      </dgm:t>
    </dgm:pt>
    <dgm:pt modelId="{E09E5E01-8D07-43DC-8189-F1481FEE4E61}" type="pres">
      <dgm:prSet presAssocID="{0527FF73-5650-4595-8599-B1B75340101D}" presName="root2" presStyleCnt="0"/>
      <dgm:spPr/>
    </dgm:pt>
    <dgm:pt modelId="{21DDA84E-0D78-4D73-B2F5-B59BFD9239B2}" type="pres">
      <dgm:prSet presAssocID="{0527FF73-5650-4595-8599-B1B75340101D}" presName="LevelTwoTextNode" presStyleLbl="node3" presStyleIdx="1" presStyleCnt="8">
        <dgm:presLayoutVars>
          <dgm:chPref val="3"/>
        </dgm:presLayoutVars>
      </dgm:prSet>
      <dgm:spPr/>
      <dgm:t>
        <a:bodyPr/>
        <a:lstStyle/>
        <a:p>
          <a:endParaRPr lang="en-US"/>
        </a:p>
      </dgm:t>
    </dgm:pt>
    <dgm:pt modelId="{2CF4070C-3334-4026-BCDD-19F6E7E22EA7}" type="pres">
      <dgm:prSet presAssocID="{0527FF73-5650-4595-8599-B1B75340101D}" presName="level3hierChild" presStyleCnt="0"/>
      <dgm:spPr/>
    </dgm:pt>
    <dgm:pt modelId="{0E3F002F-7C2B-41E0-81FD-692DE2169ED8}" type="pres">
      <dgm:prSet presAssocID="{89CF53A0-1BEE-440D-B95E-E3E731DF98ED}" presName="conn2-1" presStyleLbl="parChTrans1D3" presStyleIdx="2" presStyleCnt="8"/>
      <dgm:spPr/>
      <dgm:t>
        <a:bodyPr/>
        <a:lstStyle/>
        <a:p>
          <a:endParaRPr lang="en-US"/>
        </a:p>
      </dgm:t>
    </dgm:pt>
    <dgm:pt modelId="{830CCAE6-6B9F-47E6-AFB0-FD23688E5E61}" type="pres">
      <dgm:prSet presAssocID="{89CF53A0-1BEE-440D-B95E-E3E731DF98ED}" presName="connTx" presStyleLbl="parChTrans1D3" presStyleIdx="2" presStyleCnt="8"/>
      <dgm:spPr/>
      <dgm:t>
        <a:bodyPr/>
        <a:lstStyle/>
        <a:p>
          <a:endParaRPr lang="en-US"/>
        </a:p>
      </dgm:t>
    </dgm:pt>
    <dgm:pt modelId="{04EF2DE1-4D3C-4162-853A-2F2ED079DEAD}" type="pres">
      <dgm:prSet presAssocID="{5479F73B-E9F2-4AE0-AF65-259C083E6AD9}" presName="root2" presStyleCnt="0"/>
      <dgm:spPr/>
    </dgm:pt>
    <dgm:pt modelId="{7A8752E1-C45B-4734-9E51-61836BE8D46E}" type="pres">
      <dgm:prSet presAssocID="{5479F73B-E9F2-4AE0-AF65-259C083E6AD9}" presName="LevelTwoTextNode" presStyleLbl="node3" presStyleIdx="2" presStyleCnt="8">
        <dgm:presLayoutVars>
          <dgm:chPref val="3"/>
        </dgm:presLayoutVars>
      </dgm:prSet>
      <dgm:spPr/>
      <dgm:t>
        <a:bodyPr/>
        <a:lstStyle/>
        <a:p>
          <a:endParaRPr lang="en-US"/>
        </a:p>
      </dgm:t>
    </dgm:pt>
    <dgm:pt modelId="{D865FF38-9263-4C35-81C4-F6700F7F50F5}" type="pres">
      <dgm:prSet presAssocID="{5479F73B-E9F2-4AE0-AF65-259C083E6AD9}" presName="level3hierChild" presStyleCnt="0"/>
      <dgm:spPr/>
    </dgm:pt>
    <dgm:pt modelId="{80AF2329-6A05-40CF-974D-6BD99075E0C8}" type="pres">
      <dgm:prSet presAssocID="{CFA17F5D-91E2-4CE0-A6DF-D5E4B462B0E9}" presName="root1" presStyleCnt="0"/>
      <dgm:spPr/>
    </dgm:pt>
    <dgm:pt modelId="{3D1CB982-526B-4074-A2E3-2F3427507371}" type="pres">
      <dgm:prSet presAssocID="{CFA17F5D-91E2-4CE0-A6DF-D5E4B462B0E9}" presName="LevelOneTextNode" presStyleLbl="node0" presStyleIdx="1" presStyleCnt="3">
        <dgm:presLayoutVars>
          <dgm:chPref val="3"/>
        </dgm:presLayoutVars>
      </dgm:prSet>
      <dgm:spPr/>
      <dgm:t>
        <a:bodyPr/>
        <a:lstStyle/>
        <a:p>
          <a:endParaRPr lang="en-US"/>
        </a:p>
      </dgm:t>
    </dgm:pt>
    <dgm:pt modelId="{CC25F7AE-8017-48E0-80C1-CFB0E3D2D9CD}" type="pres">
      <dgm:prSet presAssocID="{CFA17F5D-91E2-4CE0-A6DF-D5E4B462B0E9}" presName="level2hierChild" presStyleCnt="0"/>
      <dgm:spPr/>
    </dgm:pt>
    <dgm:pt modelId="{13561C9C-83CF-49A2-8C90-3428F06F8A8E}" type="pres">
      <dgm:prSet presAssocID="{726A2395-F827-41B3-90DA-BFD5A026C736}" presName="conn2-1" presStyleLbl="parChTrans1D2" presStyleIdx="1" presStyleCnt="4"/>
      <dgm:spPr/>
      <dgm:t>
        <a:bodyPr/>
        <a:lstStyle/>
        <a:p>
          <a:endParaRPr lang="en-US"/>
        </a:p>
      </dgm:t>
    </dgm:pt>
    <dgm:pt modelId="{A5A4B23D-78AB-4473-AD13-64D8ED6CE497}" type="pres">
      <dgm:prSet presAssocID="{726A2395-F827-41B3-90DA-BFD5A026C736}" presName="connTx" presStyleLbl="parChTrans1D2" presStyleIdx="1" presStyleCnt="4"/>
      <dgm:spPr/>
      <dgm:t>
        <a:bodyPr/>
        <a:lstStyle/>
        <a:p>
          <a:endParaRPr lang="en-US"/>
        </a:p>
      </dgm:t>
    </dgm:pt>
    <dgm:pt modelId="{158A9B07-E151-4F10-BDEC-0FC827D1B02B}" type="pres">
      <dgm:prSet presAssocID="{DDAAFF64-0546-459C-B4F6-52A62D6426B2}" presName="root2" presStyleCnt="0"/>
      <dgm:spPr/>
    </dgm:pt>
    <dgm:pt modelId="{3715947B-9436-4DBF-B889-694B6D68E23D}" type="pres">
      <dgm:prSet presAssocID="{DDAAFF64-0546-459C-B4F6-52A62D6426B2}" presName="LevelTwoTextNode" presStyleLbl="node2" presStyleIdx="1" presStyleCnt="4">
        <dgm:presLayoutVars>
          <dgm:chPref val="3"/>
        </dgm:presLayoutVars>
      </dgm:prSet>
      <dgm:spPr/>
      <dgm:t>
        <a:bodyPr/>
        <a:lstStyle/>
        <a:p>
          <a:endParaRPr lang="en-US"/>
        </a:p>
      </dgm:t>
    </dgm:pt>
    <dgm:pt modelId="{79AB5F68-1C98-449C-B1B5-72D1D9C9E20D}" type="pres">
      <dgm:prSet presAssocID="{DDAAFF64-0546-459C-B4F6-52A62D6426B2}" presName="level3hierChild" presStyleCnt="0"/>
      <dgm:spPr/>
    </dgm:pt>
    <dgm:pt modelId="{727AB729-28BE-471B-B11C-0C5C8C5BB50B}" type="pres">
      <dgm:prSet presAssocID="{6289C8DB-ED77-4034-A0E0-5FFCED672BC5}" presName="conn2-1" presStyleLbl="parChTrans1D3" presStyleIdx="3" presStyleCnt="8"/>
      <dgm:spPr/>
      <dgm:t>
        <a:bodyPr/>
        <a:lstStyle/>
        <a:p>
          <a:endParaRPr lang="en-US"/>
        </a:p>
      </dgm:t>
    </dgm:pt>
    <dgm:pt modelId="{FA032068-53E3-480D-A731-BB41867198B6}" type="pres">
      <dgm:prSet presAssocID="{6289C8DB-ED77-4034-A0E0-5FFCED672BC5}" presName="connTx" presStyleLbl="parChTrans1D3" presStyleIdx="3" presStyleCnt="8"/>
      <dgm:spPr/>
      <dgm:t>
        <a:bodyPr/>
        <a:lstStyle/>
        <a:p>
          <a:endParaRPr lang="en-US"/>
        </a:p>
      </dgm:t>
    </dgm:pt>
    <dgm:pt modelId="{46EC634F-B94A-4A52-BA1B-A5DA9FFF43EA}" type="pres">
      <dgm:prSet presAssocID="{37033A59-2F11-46F0-8E2F-E2F37755675F}" presName="root2" presStyleCnt="0"/>
      <dgm:spPr/>
    </dgm:pt>
    <dgm:pt modelId="{27B68274-83CA-4209-BC35-18CE27A8BB42}" type="pres">
      <dgm:prSet presAssocID="{37033A59-2F11-46F0-8E2F-E2F37755675F}" presName="LevelTwoTextNode" presStyleLbl="node3" presStyleIdx="3" presStyleCnt="8">
        <dgm:presLayoutVars>
          <dgm:chPref val="3"/>
        </dgm:presLayoutVars>
      </dgm:prSet>
      <dgm:spPr/>
      <dgm:t>
        <a:bodyPr/>
        <a:lstStyle/>
        <a:p>
          <a:endParaRPr lang="en-US"/>
        </a:p>
      </dgm:t>
    </dgm:pt>
    <dgm:pt modelId="{4100CAC0-C74E-47C0-9225-43BFA6FFF9B9}" type="pres">
      <dgm:prSet presAssocID="{37033A59-2F11-46F0-8E2F-E2F37755675F}" presName="level3hierChild" presStyleCnt="0"/>
      <dgm:spPr/>
    </dgm:pt>
    <dgm:pt modelId="{4F7EAE5A-DE60-4AC9-8D7A-3D3918198BF9}" type="pres">
      <dgm:prSet presAssocID="{76BF1843-1A36-41D0-A28A-1E51423B1AE4}" presName="conn2-1" presStyleLbl="parChTrans1D3" presStyleIdx="4" presStyleCnt="8"/>
      <dgm:spPr/>
      <dgm:t>
        <a:bodyPr/>
        <a:lstStyle/>
        <a:p>
          <a:endParaRPr lang="en-US"/>
        </a:p>
      </dgm:t>
    </dgm:pt>
    <dgm:pt modelId="{4FFDB682-5759-4BC1-A8FB-78872640E280}" type="pres">
      <dgm:prSet presAssocID="{76BF1843-1A36-41D0-A28A-1E51423B1AE4}" presName="connTx" presStyleLbl="parChTrans1D3" presStyleIdx="4" presStyleCnt="8"/>
      <dgm:spPr/>
      <dgm:t>
        <a:bodyPr/>
        <a:lstStyle/>
        <a:p>
          <a:endParaRPr lang="en-US"/>
        </a:p>
      </dgm:t>
    </dgm:pt>
    <dgm:pt modelId="{3F7D07CB-5CDA-4A81-B42B-F0D825D4CE21}" type="pres">
      <dgm:prSet presAssocID="{FBFCB837-E2E6-4AEC-AF9D-EB5396B7AD1B}" presName="root2" presStyleCnt="0"/>
      <dgm:spPr/>
    </dgm:pt>
    <dgm:pt modelId="{CAE60C05-1A26-4DD6-B0D1-FE9ECB2E56AB}" type="pres">
      <dgm:prSet presAssocID="{FBFCB837-E2E6-4AEC-AF9D-EB5396B7AD1B}" presName="LevelTwoTextNode" presStyleLbl="node3" presStyleIdx="4" presStyleCnt="8">
        <dgm:presLayoutVars>
          <dgm:chPref val="3"/>
        </dgm:presLayoutVars>
      </dgm:prSet>
      <dgm:spPr/>
      <dgm:t>
        <a:bodyPr/>
        <a:lstStyle/>
        <a:p>
          <a:endParaRPr lang="en-US"/>
        </a:p>
      </dgm:t>
    </dgm:pt>
    <dgm:pt modelId="{623C2FAE-FB3B-45EC-B28D-F0FF11DA368E}" type="pres">
      <dgm:prSet presAssocID="{FBFCB837-E2E6-4AEC-AF9D-EB5396B7AD1B}" presName="level3hierChild" presStyleCnt="0"/>
      <dgm:spPr/>
    </dgm:pt>
    <dgm:pt modelId="{05382EEB-4D43-4A34-805D-42ADEF56FB3A}" type="pres">
      <dgm:prSet presAssocID="{F9E4331F-64D3-4CEA-A33A-C52D75C82839}" presName="root1" presStyleCnt="0"/>
      <dgm:spPr/>
    </dgm:pt>
    <dgm:pt modelId="{8E7C596F-8D91-4426-9357-782E52F51F4C}" type="pres">
      <dgm:prSet presAssocID="{F9E4331F-64D3-4CEA-A33A-C52D75C82839}" presName="LevelOneTextNode" presStyleLbl="node0" presStyleIdx="2" presStyleCnt="3">
        <dgm:presLayoutVars>
          <dgm:chPref val="3"/>
        </dgm:presLayoutVars>
      </dgm:prSet>
      <dgm:spPr/>
      <dgm:t>
        <a:bodyPr/>
        <a:lstStyle/>
        <a:p>
          <a:endParaRPr lang="en-US"/>
        </a:p>
      </dgm:t>
    </dgm:pt>
    <dgm:pt modelId="{0215BF70-2410-483E-ACD7-1C6664D3E87D}" type="pres">
      <dgm:prSet presAssocID="{F9E4331F-64D3-4CEA-A33A-C52D75C82839}" presName="level2hierChild" presStyleCnt="0"/>
      <dgm:spPr/>
    </dgm:pt>
    <dgm:pt modelId="{31AD1603-A361-4A2E-B5BA-8CC3C7F087D4}" type="pres">
      <dgm:prSet presAssocID="{C9465C7D-B63A-4E9A-9228-059EA50AF348}" presName="conn2-1" presStyleLbl="parChTrans1D2" presStyleIdx="2" presStyleCnt="4"/>
      <dgm:spPr/>
      <dgm:t>
        <a:bodyPr/>
        <a:lstStyle/>
        <a:p>
          <a:endParaRPr lang="en-US"/>
        </a:p>
      </dgm:t>
    </dgm:pt>
    <dgm:pt modelId="{CF25E8AA-6B2B-4333-B9BC-5739A11EAFB2}" type="pres">
      <dgm:prSet presAssocID="{C9465C7D-B63A-4E9A-9228-059EA50AF348}" presName="connTx" presStyleLbl="parChTrans1D2" presStyleIdx="2" presStyleCnt="4"/>
      <dgm:spPr/>
      <dgm:t>
        <a:bodyPr/>
        <a:lstStyle/>
        <a:p>
          <a:endParaRPr lang="en-US"/>
        </a:p>
      </dgm:t>
    </dgm:pt>
    <dgm:pt modelId="{41EA62B4-677D-4FA7-A14D-34E0A871447F}" type="pres">
      <dgm:prSet presAssocID="{53D1C1AA-BC3F-44D0-AA3C-A9A1629D0474}" presName="root2" presStyleCnt="0"/>
      <dgm:spPr/>
    </dgm:pt>
    <dgm:pt modelId="{C266712C-F8F0-4743-BA54-DED25DCE8E6A}" type="pres">
      <dgm:prSet presAssocID="{53D1C1AA-BC3F-44D0-AA3C-A9A1629D0474}" presName="LevelTwoTextNode" presStyleLbl="node2" presStyleIdx="2" presStyleCnt="4">
        <dgm:presLayoutVars>
          <dgm:chPref val="3"/>
        </dgm:presLayoutVars>
      </dgm:prSet>
      <dgm:spPr/>
      <dgm:t>
        <a:bodyPr/>
        <a:lstStyle/>
        <a:p>
          <a:endParaRPr lang="en-US"/>
        </a:p>
      </dgm:t>
    </dgm:pt>
    <dgm:pt modelId="{20FDB24B-637C-4F1D-884C-ED4F06761983}" type="pres">
      <dgm:prSet presAssocID="{53D1C1AA-BC3F-44D0-AA3C-A9A1629D0474}" presName="level3hierChild" presStyleCnt="0"/>
      <dgm:spPr/>
    </dgm:pt>
    <dgm:pt modelId="{B7200EE6-B813-4598-8509-C76BC1D47410}" type="pres">
      <dgm:prSet presAssocID="{E4408C01-EE96-48A5-9B18-285C0248F2BF}" presName="conn2-1" presStyleLbl="parChTrans1D3" presStyleIdx="5" presStyleCnt="8"/>
      <dgm:spPr/>
      <dgm:t>
        <a:bodyPr/>
        <a:lstStyle/>
        <a:p>
          <a:endParaRPr lang="en-US"/>
        </a:p>
      </dgm:t>
    </dgm:pt>
    <dgm:pt modelId="{3610D222-CDA1-406B-AB85-62AE661A0595}" type="pres">
      <dgm:prSet presAssocID="{E4408C01-EE96-48A5-9B18-285C0248F2BF}" presName="connTx" presStyleLbl="parChTrans1D3" presStyleIdx="5" presStyleCnt="8"/>
      <dgm:spPr/>
      <dgm:t>
        <a:bodyPr/>
        <a:lstStyle/>
        <a:p>
          <a:endParaRPr lang="en-US"/>
        </a:p>
      </dgm:t>
    </dgm:pt>
    <dgm:pt modelId="{D63EB5D1-3538-4D9B-8C02-7A392840BE97}" type="pres">
      <dgm:prSet presAssocID="{E00B22EA-8B52-497D-8547-21D001D514EF}" presName="root2" presStyleCnt="0"/>
      <dgm:spPr/>
    </dgm:pt>
    <dgm:pt modelId="{A049E4BA-6125-4F08-A263-7324321D73C3}" type="pres">
      <dgm:prSet presAssocID="{E00B22EA-8B52-497D-8547-21D001D514EF}" presName="LevelTwoTextNode" presStyleLbl="node3" presStyleIdx="5" presStyleCnt="8">
        <dgm:presLayoutVars>
          <dgm:chPref val="3"/>
        </dgm:presLayoutVars>
      </dgm:prSet>
      <dgm:spPr/>
      <dgm:t>
        <a:bodyPr/>
        <a:lstStyle/>
        <a:p>
          <a:endParaRPr lang="en-US"/>
        </a:p>
      </dgm:t>
    </dgm:pt>
    <dgm:pt modelId="{ED2B563C-1CB8-4C89-A52C-4466BCC08422}" type="pres">
      <dgm:prSet presAssocID="{E00B22EA-8B52-497D-8547-21D001D514EF}" presName="level3hierChild" presStyleCnt="0"/>
      <dgm:spPr/>
    </dgm:pt>
    <dgm:pt modelId="{887E8D3A-B3C4-4E9E-92A2-58478C0C98B9}" type="pres">
      <dgm:prSet presAssocID="{1480C142-5CA8-4DA4-AD11-814EAC1DE74A}" presName="conn2-1" presStyleLbl="parChTrans1D3" presStyleIdx="6" presStyleCnt="8"/>
      <dgm:spPr/>
      <dgm:t>
        <a:bodyPr/>
        <a:lstStyle/>
        <a:p>
          <a:endParaRPr lang="en-US"/>
        </a:p>
      </dgm:t>
    </dgm:pt>
    <dgm:pt modelId="{062253E1-0B4A-4858-ADC5-BEB1871554B9}" type="pres">
      <dgm:prSet presAssocID="{1480C142-5CA8-4DA4-AD11-814EAC1DE74A}" presName="connTx" presStyleLbl="parChTrans1D3" presStyleIdx="6" presStyleCnt="8"/>
      <dgm:spPr/>
      <dgm:t>
        <a:bodyPr/>
        <a:lstStyle/>
        <a:p>
          <a:endParaRPr lang="en-US"/>
        </a:p>
      </dgm:t>
    </dgm:pt>
    <dgm:pt modelId="{93473BD3-5D4C-4E35-BBFF-E137B7F8EACE}" type="pres">
      <dgm:prSet presAssocID="{C5387D10-1543-485F-BFC9-E759E0CBB211}" presName="root2" presStyleCnt="0"/>
      <dgm:spPr/>
    </dgm:pt>
    <dgm:pt modelId="{0AA600C3-A242-4873-8B84-81BC1A958F47}" type="pres">
      <dgm:prSet presAssocID="{C5387D10-1543-485F-BFC9-E759E0CBB211}" presName="LevelTwoTextNode" presStyleLbl="node3" presStyleIdx="6" presStyleCnt="8">
        <dgm:presLayoutVars>
          <dgm:chPref val="3"/>
        </dgm:presLayoutVars>
      </dgm:prSet>
      <dgm:spPr/>
      <dgm:t>
        <a:bodyPr/>
        <a:lstStyle/>
        <a:p>
          <a:endParaRPr lang="en-US"/>
        </a:p>
      </dgm:t>
    </dgm:pt>
    <dgm:pt modelId="{F9C2DC8F-43B7-4C66-8F2D-2C949D6C998C}" type="pres">
      <dgm:prSet presAssocID="{C5387D10-1543-485F-BFC9-E759E0CBB211}" presName="level3hierChild" presStyleCnt="0"/>
      <dgm:spPr/>
    </dgm:pt>
    <dgm:pt modelId="{D9ED99AF-1084-470F-8E0A-7E81A9CAD1B9}" type="pres">
      <dgm:prSet presAssocID="{B3F14D01-05E9-46F4-95A7-14F34AA6649F}" presName="conn2-1" presStyleLbl="parChTrans1D3" presStyleIdx="7" presStyleCnt="8"/>
      <dgm:spPr/>
      <dgm:t>
        <a:bodyPr/>
        <a:lstStyle/>
        <a:p>
          <a:endParaRPr lang="en-US"/>
        </a:p>
      </dgm:t>
    </dgm:pt>
    <dgm:pt modelId="{7AC59B96-A2F2-4A61-9570-FD5355FC14D7}" type="pres">
      <dgm:prSet presAssocID="{B3F14D01-05E9-46F4-95A7-14F34AA6649F}" presName="connTx" presStyleLbl="parChTrans1D3" presStyleIdx="7" presStyleCnt="8"/>
      <dgm:spPr/>
      <dgm:t>
        <a:bodyPr/>
        <a:lstStyle/>
        <a:p>
          <a:endParaRPr lang="en-US"/>
        </a:p>
      </dgm:t>
    </dgm:pt>
    <dgm:pt modelId="{3BA884D1-C5DA-4BAD-8FB5-F7556668A66A}" type="pres">
      <dgm:prSet presAssocID="{B2F11717-1A4A-4C8B-B790-6DADC0ACCDAF}" presName="root2" presStyleCnt="0"/>
      <dgm:spPr/>
    </dgm:pt>
    <dgm:pt modelId="{33A62226-C91D-4C00-8523-824B40E5171F}" type="pres">
      <dgm:prSet presAssocID="{B2F11717-1A4A-4C8B-B790-6DADC0ACCDAF}" presName="LevelTwoTextNode" presStyleLbl="node3" presStyleIdx="7" presStyleCnt="8">
        <dgm:presLayoutVars>
          <dgm:chPref val="3"/>
        </dgm:presLayoutVars>
      </dgm:prSet>
      <dgm:spPr/>
      <dgm:t>
        <a:bodyPr/>
        <a:lstStyle/>
        <a:p>
          <a:endParaRPr lang="en-US"/>
        </a:p>
      </dgm:t>
    </dgm:pt>
    <dgm:pt modelId="{2ECBBA4A-8BBA-4CA9-B377-65F9DFAE0CC3}" type="pres">
      <dgm:prSet presAssocID="{B2F11717-1A4A-4C8B-B790-6DADC0ACCDAF}" presName="level3hierChild" presStyleCnt="0"/>
      <dgm:spPr/>
    </dgm:pt>
    <dgm:pt modelId="{60253B99-AC04-4E02-B9D4-3BD309138092}" type="pres">
      <dgm:prSet presAssocID="{3B78FDFC-7AFA-4FEE-B188-C00057F2F24C}" presName="conn2-1" presStyleLbl="parChTrans1D2" presStyleIdx="3" presStyleCnt="4"/>
      <dgm:spPr/>
      <dgm:t>
        <a:bodyPr/>
        <a:lstStyle/>
        <a:p>
          <a:endParaRPr lang="en-US"/>
        </a:p>
      </dgm:t>
    </dgm:pt>
    <dgm:pt modelId="{E9674C2D-3DD2-414F-B9BD-10E9145F3A51}" type="pres">
      <dgm:prSet presAssocID="{3B78FDFC-7AFA-4FEE-B188-C00057F2F24C}" presName="connTx" presStyleLbl="parChTrans1D2" presStyleIdx="3" presStyleCnt="4"/>
      <dgm:spPr/>
      <dgm:t>
        <a:bodyPr/>
        <a:lstStyle/>
        <a:p>
          <a:endParaRPr lang="en-US"/>
        </a:p>
      </dgm:t>
    </dgm:pt>
    <dgm:pt modelId="{BD07CF05-3277-4138-A49A-ABEEDBEDBCBD}" type="pres">
      <dgm:prSet presAssocID="{ABFC2B07-3AC0-458C-A6DD-28876F8C22DA}" presName="root2" presStyleCnt="0"/>
      <dgm:spPr/>
    </dgm:pt>
    <dgm:pt modelId="{B4766B4C-C19A-44F2-95B4-776D015AD20A}" type="pres">
      <dgm:prSet presAssocID="{ABFC2B07-3AC0-458C-A6DD-28876F8C22DA}" presName="LevelTwoTextNode" presStyleLbl="node2" presStyleIdx="3" presStyleCnt="4">
        <dgm:presLayoutVars>
          <dgm:chPref val="3"/>
        </dgm:presLayoutVars>
      </dgm:prSet>
      <dgm:spPr/>
      <dgm:t>
        <a:bodyPr/>
        <a:lstStyle/>
        <a:p>
          <a:endParaRPr lang="en-US"/>
        </a:p>
      </dgm:t>
    </dgm:pt>
    <dgm:pt modelId="{73EF96F5-2EB1-4BD0-8CC2-D3DA46F6BB63}" type="pres">
      <dgm:prSet presAssocID="{ABFC2B07-3AC0-458C-A6DD-28876F8C22DA}" presName="level3hierChild" presStyleCnt="0"/>
      <dgm:spPr/>
    </dgm:pt>
  </dgm:ptLst>
  <dgm:cxnLst>
    <dgm:cxn modelId="{2FB91EE3-B5F5-4A3D-94CC-BF97109A2AEF}" srcId="{1594A95F-6A7E-4609-9A8E-36EA964198F4}" destId="{285C72BF-78C9-4D71-8989-11BC79419936}" srcOrd="0" destOrd="0" parTransId="{60151999-EF4D-4B3F-8EE0-96DFDF4754C7}" sibTransId="{7589ABF1-E01F-41CB-8FE6-079A67DA43EA}"/>
    <dgm:cxn modelId="{17F1D367-7282-4E04-90E4-0796CD752FB9}" type="presOf" srcId="{4753EF31-91F7-477E-9974-53BFEE758D3C}" destId="{67FAB447-03B6-423E-B536-3BD604285590}" srcOrd="1" destOrd="0" presId="urn:microsoft.com/office/officeart/2005/8/layout/hierarchy2"/>
    <dgm:cxn modelId="{7CF7B65E-55A9-43BA-A52C-42DBFE55ADED}" type="presOf" srcId="{89CF53A0-1BEE-440D-B95E-E3E731DF98ED}" destId="{830CCAE6-6B9F-47E6-AFB0-FD23688E5E61}" srcOrd="1" destOrd="0" presId="urn:microsoft.com/office/officeart/2005/8/layout/hierarchy2"/>
    <dgm:cxn modelId="{B49ECCA0-E2ED-4F57-A9D2-817E4F1A7021}" srcId="{53D1C1AA-BC3F-44D0-AA3C-A9A1629D0474}" destId="{C5387D10-1543-485F-BFC9-E759E0CBB211}" srcOrd="1" destOrd="0" parTransId="{1480C142-5CA8-4DA4-AD11-814EAC1DE74A}" sibTransId="{6458E4D7-D2DF-4757-A305-9E8090275AA3}"/>
    <dgm:cxn modelId="{3F1CF1E9-5972-4B14-A478-FD7790C18C9D}" type="presOf" srcId="{3B78FDFC-7AFA-4FEE-B188-C00057F2F24C}" destId="{60253B99-AC04-4E02-B9D4-3BD309138092}" srcOrd="0" destOrd="0" presId="urn:microsoft.com/office/officeart/2005/8/layout/hierarchy2"/>
    <dgm:cxn modelId="{6428F686-FAF1-478D-8909-63A4CD573D13}" type="presOf" srcId="{8254A65E-9B27-44C3-8104-0D31F29D4C88}" destId="{2B71866A-FF95-43CA-B5C0-372BA8117E2A}" srcOrd="0" destOrd="0" presId="urn:microsoft.com/office/officeart/2005/8/layout/hierarchy2"/>
    <dgm:cxn modelId="{1B012DE5-D7F9-4051-8441-61669D4F69DE}" type="presOf" srcId="{65300335-2CA7-46CA-B87E-1EA8E71A06C0}" destId="{2063773F-C635-4801-975E-800EAD9CF753}" srcOrd="0" destOrd="0" presId="urn:microsoft.com/office/officeart/2005/8/layout/hierarchy2"/>
    <dgm:cxn modelId="{D9FEACE3-A470-43CE-968F-08969CA485B4}" srcId="{53D1C1AA-BC3F-44D0-AA3C-A9A1629D0474}" destId="{B2F11717-1A4A-4C8B-B790-6DADC0ACCDAF}" srcOrd="2" destOrd="0" parTransId="{B3F14D01-05E9-46F4-95A7-14F34AA6649F}" sibTransId="{74E519EB-EDC2-4628-9D7E-6AFBDC3B4D3C}"/>
    <dgm:cxn modelId="{4514D80A-8E13-473D-9CF4-8A566A327E5A}" srcId="{DDAAFF64-0546-459C-B4F6-52A62D6426B2}" destId="{37033A59-2F11-46F0-8E2F-E2F37755675F}" srcOrd="0" destOrd="0" parTransId="{6289C8DB-ED77-4034-A0E0-5FFCED672BC5}" sibTransId="{845FB6BE-F2DD-4A80-B22C-675E8BBB63EA}"/>
    <dgm:cxn modelId="{FB5FFD9D-9134-476A-A9DB-F04FBFBFDE9B}" type="presOf" srcId="{3B78FDFC-7AFA-4FEE-B188-C00057F2F24C}" destId="{E9674C2D-3DD2-414F-B9BD-10E9145F3A51}" srcOrd="1" destOrd="0" presId="urn:microsoft.com/office/officeart/2005/8/layout/hierarchy2"/>
    <dgm:cxn modelId="{1FFD05A2-4F48-493B-8C1E-B81E8C6094DD}" type="presOf" srcId="{726A2395-F827-41B3-90DA-BFD5A026C736}" destId="{A5A4B23D-78AB-4473-AD13-64D8ED6CE497}" srcOrd="1" destOrd="0" presId="urn:microsoft.com/office/officeart/2005/8/layout/hierarchy2"/>
    <dgm:cxn modelId="{FE38B0C5-7C3F-4C72-BCDF-30517B938FD1}" type="presOf" srcId="{E4408C01-EE96-48A5-9B18-285C0248F2BF}" destId="{3610D222-CDA1-406B-AB85-62AE661A0595}" srcOrd="1" destOrd="0" presId="urn:microsoft.com/office/officeart/2005/8/layout/hierarchy2"/>
    <dgm:cxn modelId="{CAC6B3F1-C844-4789-AB7E-A4463ECFA027}" srcId="{F9E4331F-64D3-4CEA-A33A-C52D75C82839}" destId="{ABFC2B07-3AC0-458C-A6DD-28876F8C22DA}" srcOrd="1" destOrd="0" parTransId="{3B78FDFC-7AFA-4FEE-B188-C00057F2F24C}" sibTransId="{531641E3-721A-468F-AB5D-75585B3B59EB}"/>
    <dgm:cxn modelId="{F93492B6-B4AC-4BC1-AB6F-845B6401EFC2}" srcId="{CFA17F5D-91E2-4CE0-A6DF-D5E4B462B0E9}" destId="{DDAAFF64-0546-459C-B4F6-52A62D6426B2}" srcOrd="0" destOrd="0" parTransId="{726A2395-F827-41B3-90DA-BFD5A026C736}" sibTransId="{439FC3CA-C76D-4A30-995D-075D69211B73}"/>
    <dgm:cxn modelId="{F831A478-25AB-48B8-939E-D736DAEC32B0}" type="presOf" srcId="{1594A95F-6A7E-4609-9A8E-36EA964198F4}" destId="{EEF97E39-C38E-40F8-842D-3DC179AC089E}" srcOrd="0" destOrd="0" presId="urn:microsoft.com/office/officeart/2005/8/layout/hierarchy2"/>
    <dgm:cxn modelId="{D3641160-DFD1-4DA8-923A-AC32921E6EB8}" type="presOf" srcId="{9AB663B5-098F-43C6-9243-D5E0E180FFD1}" destId="{1F5AC459-6756-4432-8E4A-410ED0175609}" srcOrd="0" destOrd="0" presId="urn:microsoft.com/office/officeart/2005/8/layout/hierarchy2"/>
    <dgm:cxn modelId="{E0D0FDBC-33B7-439B-A310-834AC72A706B}" type="presOf" srcId="{B3F14D01-05E9-46F4-95A7-14F34AA6649F}" destId="{7AC59B96-A2F2-4A61-9570-FD5355FC14D7}" srcOrd="1" destOrd="0" presId="urn:microsoft.com/office/officeart/2005/8/layout/hierarchy2"/>
    <dgm:cxn modelId="{26B0650D-A59D-4F1E-B8AC-911F4AA5261B}" type="presOf" srcId="{726A2395-F827-41B3-90DA-BFD5A026C736}" destId="{13561C9C-83CF-49A2-8C90-3428F06F8A8E}" srcOrd="0" destOrd="0" presId="urn:microsoft.com/office/officeart/2005/8/layout/hierarchy2"/>
    <dgm:cxn modelId="{DFCFFB0C-8487-4A25-BDE1-8ADB320585E9}" type="presOf" srcId="{FBFCB837-E2E6-4AEC-AF9D-EB5396B7AD1B}" destId="{CAE60C05-1A26-4DD6-B0D1-FE9ECB2E56AB}" srcOrd="0" destOrd="0" presId="urn:microsoft.com/office/officeart/2005/8/layout/hierarchy2"/>
    <dgm:cxn modelId="{CAC0945F-D665-4C1A-889C-3151D8FAD20C}" type="presOf" srcId="{1480C142-5CA8-4DA4-AD11-814EAC1DE74A}" destId="{887E8D3A-B3C4-4E9E-92A2-58478C0C98B9}" srcOrd="0" destOrd="0" presId="urn:microsoft.com/office/officeart/2005/8/layout/hierarchy2"/>
    <dgm:cxn modelId="{287CE443-2A08-47AB-A80D-973A53953E88}" type="presOf" srcId="{89CF53A0-1BEE-440D-B95E-E3E731DF98ED}" destId="{0E3F002F-7C2B-41E0-81FD-692DE2169ED8}" srcOrd="0" destOrd="0" presId="urn:microsoft.com/office/officeart/2005/8/layout/hierarchy2"/>
    <dgm:cxn modelId="{DA0BA1AC-26CF-4E6A-B3D6-AECA3B78086C}" type="presOf" srcId="{0527FF73-5650-4595-8599-B1B75340101D}" destId="{21DDA84E-0D78-4D73-B2F5-B59BFD9239B2}" srcOrd="0" destOrd="0" presId="urn:microsoft.com/office/officeart/2005/8/layout/hierarchy2"/>
    <dgm:cxn modelId="{EA480B64-E2F4-49C9-AC4F-295AEB41E355}" type="presOf" srcId="{E4408C01-EE96-48A5-9B18-285C0248F2BF}" destId="{B7200EE6-B813-4598-8509-C76BC1D47410}" srcOrd="0" destOrd="0" presId="urn:microsoft.com/office/officeart/2005/8/layout/hierarchy2"/>
    <dgm:cxn modelId="{6E2A11F9-AB25-4605-8A17-D9F8D18E80B4}" srcId="{8254A65E-9B27-44C3-8104-0D31F29D4C88}" destId="{9AB663B5-098F-43C6-9243-D5E0E180FFD1}" srcOrd="0" destOrd="0" parTransId="{65300335-2CA7-46CA-B87E-1EA8E71A06C0}" sibTransId="{80757F71-6C18-4D63-A1B7-B7DC20D6AFBE}"/>
    <dgm:cxn modelId="{1405B6BC-6451-438F-8B63-878070549C76}" srcId="{8254A65E-9B27-44C3-8104-0D31F29D4C88}" destId="{5479F73B-E9F2-4AE0-AF65-259C083E6AD9}" srcOrd="2" destOrd="0" parTransId="{89CF53A0-1BEE-440D-B95E-E3E731DF98ED}" sibTransId="{87C140C6-AFFC-4A68-ADF9-FA25E0B8A568}"/>
    <dgm:cxn modelId="{053B4DDA-4940-41E4-8DD7-F7B3BDDC91BE}" type="presOf" srcId="{37033A59-2F11-46F0-8E2F-E2F37755675F}" destId="{27B68274-83CA-4209-BC35-18CE27A8BB42}" srcOrd="0" destOrd="0" presId="urn:microsoft.com/office/officeart/2005/8/layout/hierarchy2"/>
    <dgm:cxn modelId="{6172A8C3-213C-4825-BC46-78E0415FE20A}" type="presOf" srcId="{76BF1843-1A36-41D0-A28A-1E51423B1AE4}" destId="{4FFDB682-5759-4BC1-A8FB-78872640E280}" srcOrd="1" destOrd="0" presId="urn:microsoft.com/office/officeart/2005/8/layout/hierarchy2"/>
    <dgm:cxn modelId="{9C8BB60B-D3F3-451C-93A7-FFCE4FE8907C}" type="presOf" srcId="{B3F14D01-05E9-46F4-95A7-14F34AA6649F}" destId="{D9ED99AF-1084-470F-8E0A-7E81A9CAD1B9}" srcOrd="0" destOrd="0" presId="urn:microsoft.com/office/officeart/2005/8/layout/hierarchy2"/>
    <dgm:cxn modelId="{BBF298A7-446B-4F80-A7C4-4A8673ECB8BB}" type="presOf" srcId="{DDAAFF64-0546-459C-B4F6-52A62D6426B2}" destId="{3715947B-9436-4DBF-B889-694B6D68E23D}" srcOrd="0" destOrd="0" presId="urn:microsoft.com/office/officeart/2005/8/layout/hierarchy2"/>
    <dgm:cxn modelId="{40BC13A6-1F80-46F3-9332-A34E15D89068}" type="presOf" srcId="{4753EF31-91F7-477E-9974-53BFEE758D3C}" destId="{C76C1511-1058-44B4-840A-D0ACA7957AD4}" srcOrd="0" destOrd="0" presId="urn:microsoft.com/office/officeart/2005/8/layout/hierarchy2"/>
    <dgm:cxn modelId="{5A06DC1A-5DAC-41F2-B682-0F44CE6B5659}" type="presOf" srcId="{1480C142-5CA8-4DA4-AD11-814EAC1DE74A}" destId="{062253E1-0B4A-4858-ADC5-BEB1871554B9}" srcOrd="1" destOrd="0" presId="urn:microsoft.com/office/officeart/2005/8/layout/hierarchy2"/>
    <dgm:cxn modelId="{1141E121-174C-42AA-B1C7-01604D9DF3FB}" type="presOf" srcId="{65300335-2CA7-46CA-B87E-1EA8E71A06C0}" destId="{3D437DB2-6D33-4247-BCD9-0B5FB4AD801B}" srcOrd="1" destOrd="0" presId="urn:microsoft.com/office/officeart/2005/8/layout/hierarchy2"/>
    <dgm:cxn modelId="{6C2BBC4D-0C41-4C1A-964C-4F4C069B2597}" srcId="{1594A95F-6A7E-4609-9A8E-36EA964198F4}" destId="{F9E4331F-64D3-4CEA-A33A-C52D75C82839}" srcOrd="2" destOrd="0" parTransId="{1AC4D98A-922E-4119-99D9-87F88ED0AA29}" sibTransId="{4876D039-162F-4AA7-BDFA-1F7886F527D0}"/>
    <dgm:cxn modelId="{2EAE5DE6-B2FD-46E1-B304-B14AD3896626}" srcId="{8254A65E-9B27-44C3-8104-0D31F29D4C88}" destId="{0527FF73-5650-4595-8599-B1B75340101D}" srcOrd="1" destOrd="0" parTransId="{4753EF31-91F7-477E-9974-53BFEE758D3C}" sibTransId="{6D8D3350-0EBD-4B72-9DBD-040EC7F9AA7F}"/>
    <dgm:cxn modelId="{9AD82F91-A45F-4E9B-B3FA-28D3115601EA}" type="presOf" srcId="{285C72BF-78C9-4D71-8989-11BC79419936}" destId="{F5FC0706-A3F9-4D77-9914-C55BB276E3C5}" srcOrd="0" destOrd="0" presId="urn:microsoft.com/office/officeart/2005/8/layout/hierarchy2"/>
    <dgm:cxn modelId="{1E182AA4-F701-43A1-ADC7-58C3AFB506E9}" type="presOf" srcId="{76BF1843-1A36-41D0-A28A-1E51423B1AE4}" destId="{4F7EAE5A-DE60-4AC9-8D7A-3D3918198BF9}" srcOrd="0" destOrd="0" presId="urn:microsoft.com/office/officeart/2005/8/layout/hierarchy2"/>
    <dgm:cxn modelId="{82A55FFF-9C6E-4249-89CB-30F97CCCE7D0}" type="presOf" srcId="{2AF2E0B4-00FA-48FB-9B93-478EC3C02011}" destId="{A1CAD569-8B80-43BD-B15A-D10480C6D3CB}" srcOrd="0" destOrd="0" presId="urn:microsoft.com/office/officeart/2005/8/layout/hierarchy2"/>
    <dgm:cxn modelId="{F15A946B-EA66-4F59-B59E-BC32C05D5590}" type="presOf" srcId="{6289C8DB-ED77-4034-A0E0-5FFCED672BC5}" destId="{727AB729-28BE-471B-B11C-0C5C8C5BB50B}" srcOrd="0" destOrd="0" presId="urn:microsoft.com/office/officeart/2005/8/layout/hierarchy2"/>
    <dgm:cxn modelId="{D7B8B0CE-6E5C-4F1E-BFA7-B4A33A87DA47}" srcId="{53D1C1AA-BC3F-44D0-AA3C-A9A1629D0474}" destId="{E00B22EA-8B52-497D-8547-21D001D514EF}" srcOrd="0" destOrd="0" parTransId="{E4408C01-EE96-48A5-9B18-285C0248F2BF}" sibTransId="{6F0E5CA9-BA4B-4D29-AE0B-D83A5DB442DE}"/>
    <dgm:cxn modelId="{875C7282-DE36-46AE-8BD8-1F4A98202B54}" type="presOf" srcId="{E00B22EA-8B52-497D-8547-21D001D514EF}" destId="{A049E4BA-6125-4F08-A263-7324321D73C3}" srcOrd="0" destOrd="0" presId="urn:microsoft.com/office/officeart/2005/8/layout/hierarchy2"/>
    <dgm:cxn modelId="{F70F235F-4D90-46F7-9A85-9D52104EC59E}" type="presOf" srcId="{ABFC2B07-3AC0-458C-A6DD-28876F8C22DA}" destId="{B4766B4C-C19A-44F2-95B4-776D015AD20A}" srcOrd="0" destOrd="0" presId="urn:microsoft.com/office/officeart/2005/8/layout/hierarchy2"/>
    <dgm:cxn modelId="{71851DD5-F594-4F36-B78B-83E8AA027947}" type="presOf" srcId="{6289C8DB-ED77-4034-A0E0-5FFCED672BC5}" destId="{FA032068-53E3-480D-A731-BB41867198B6}" srcOrd="1" destOrd="0" presId="urn:microsoft.com/office/officeart/2005/8/layout/hierarchy2"/>
    <dgm:cxn modelId="{F37D56FE-3128-424D-B9CF-0E4CA0F04242}" type="presOf" srcId="{B2F11717-1A4A-4C8B-B790-6DADC0ACCDAF}" destId="{33A62226-C91D-4C00-8523-824B40E5171F}" srcOrd="0" destOrd="0" presId="urn:microsoft.com/office/officeart/2005/8/layout/hierarchy2"/>
    <dgm:cxn modelId="{30F4B752-D687-4335-874C-9D977CDD9695}" type="presOf" srcId="{C5387D10-1543-485F-BFC9-E759E0CBB211}" destId="{0AA600C3-A242-4873-8B84-81BC1A958F47}" srcOrd="0" destOrd="0" presId="urn:microsoft.com/office/officeart/2005/8/layout/hierarchy2"/>
    <dgm:cxn modelId="{71CB254D-F20A-42F1-896C-547841E8743C}" srcId="{F9E4331F-64D3-4CEA-A33A-C52D75C82839}" destId="{53D1C1AA-BC3F-44D0-AA3C-A9A1629D0474}" srcOrd="0" destOrd="0" parTransId="{C9465C7D-B63A-4E9A-9228-059EA50AF348}" sibTransId="{DCBD5683-B48B-43A9-BD6F-AE8119607557}"/>
    <dgm:cxn modelId="{6C780910-A4F1-4DBF-AA1E-16FEE280ABC7}" type="presOf" srcId="{C9465C7D-B63A-4E9A-9228-059EA50AF348}" destId="{31AD1603-A361-4A2E-B5BA-8CC3C7F087D4}" srcOrd="0" destOrd="0" presId="urn:microsoft.com/office/officeart/2005/8/layout/hierarchy2"/>
    <dgm:cxn modelId="{EC3C0439-69DC-49FC-96C1-5166C286C500}" type="presOf" srcId="{F9E4331F-64D3-4CEA-A33A-C52D75C82839}" destId="{8E7C596F-8D91-4426-9357-782E52F51F4C}" srcOrd="0" destOrd="0" presId="urn:microsoft.com/office/officeart/2005/8/layout/hierarchy2"/>
    <dgm:cxn modelId="{5A0968ED-9E93-4BFF-98F5-88FE278B9158}" type="presOf" srcId="{5479F73B-E9F2-4AE0-AF65-259C083E6AD9}" destId="{7A8752E1-C45B-4734-9E51-61836BE8D46E}" srcOrd="0" destOrd="0" presId="urn:microsoft.com/office/officeart/2005/8/layout/hierarchy2"/>
    <dgm:cxn modelId="{94E79F5A-906B-4BA1-8045-CADDC48AF8F5}" type="presOf" srcId="{2AF2E0B4-00FA-48FB-9B93-478EC3C02011}" destId="{F822445F-134C-43CB-8950-254D71B0E171}" srcOrd="1" destOrd="0" presId="urn:microsoft.com/office/officeart/2005/8/layout/hierarchy2"/>
    <dgm:cxn modelId="{861A7459-F66D-4964-B8F2-7FE596E6B99A}" type="presOf" srcId="{C9465C7D-B63A-4E9A-9228-059EA50AF348}" destId="{CF25E8AA-6B2B-4333-B9BC-5739A11EAFB2}" srcOrd="1" destOrd="0" presId="urn:microsoft.com/office/officeart/2005/8/layout/hierarchy2"/>
    <dgm:cxn modelId="{5432BC2F-67EC-40C0-B69C-CF7481A5C32A}" type="presOf" srcId="{CFA17F5D-91E2-4CE0-A6DF-D5E4B462B0E9}" destId="{3D1CB982-526B-4074-A2E3-2F3427507371}" srcOrd="0" destOrd="0" presId="urn:microsoft.com/office/officeart/2005/8/layout/hierarchy2"/>
    <dgm:cxn modelId="{BBD9565E-E80D-413A-BBD5-816B7AC1BF05}" srcId="{285C72BF-78C9-4D71-8989-11BC79419936}" destId="{8254A65E-9B27-44C3-8104-0D31F29D4C88}" srcOrd="0" destOrd="0" parTransId="{2AF2E0B4-00FA-48FB-9B93-478EC3C02011}" sibTransId="{5F0970E1-D5D2-4D14-826C-3124BE29EE17}"/>
    <dgm:cxn modelId="{068584CD-7E46-43FD-8B26-9B25C0721B96}" type="presOf" srcId="{53D1C1AA-BC3F-44D0-AA3C-A9A1629D0474}" destId="{C266712C-F8F0-4743-BA54-DED25DCE8E6A}" srcOrd="0" destOrd="0" presId="urn:microsoft.com/office/officeart/2005/8/layout/hierarchy2"/>
    <dgm:cxn modelId="{CE5B047F-971E-41CD-A23D-2323EC8CB6BC}" srcId="{DDAAFF64-0546-459C-B4F6-52A62D6426B2}" destId="{FBFCB837-E2E6-4AEC-AF9D-EB5396B7AD1B}" srcOrd="1" destOrd="0" parTransId="{76BF1843-1A36-41D0-A28A-1E51423B1AE4}" sibTransId="{06C1E84A-BC73-4DD2-BF56-79E28308414E}"/>
    <dgm:cxn modelId="{218EAF17-EB3A-4FF7-ABAD-426EBB262993}" srcId="{1594A95F-6A7E-4609-9A8E-36EA964198F4}" destId="{CFA17F5D-91E2-4CE0-A6DF-D5E4B462B0E9}" srcOrd="1" destOrd="0" parTransId="{7A51CBAE-120D-49AC-82B9-A102E37B9FCA}" sibTransId="{F91E5290-675E-4A5D-A4B9-99AED96EC85D}"/>
    <dgm:cxn modelId="{6EF2A390-BB4F-443D-8EAB-57D60BB6BA6D}" type="presParOf" srcId="{EEF97E39-C38E-40F8-842D-3DC179AC089E}" destId="{344B2A34-CB87-4DF5-AF8B-86078BC3F233}" srcOrd="0" destOrd="0" presId="urn:microsoft.com/office/officeart/2005/8/layout/hierarchy2"/>
    <dgm:cxn modelId="{3EFEAB8B-40CF-4413-988E-6B2002AB2A33}" type="presParOf" srcId="{344B2A34-CB87-4DF5-AF8B-86078BC3F233}" destId="{F5FC0706-A3F9-4D77-9914-C55BB276E3C5}" srcOrd="0" destOrd="0" presId="urn:microsoft.com/office/officeart/2005/8/layout/hierarchy2"/>
    <dgm:cxn modelId="{41EE31A1-A86F-4D70-BA20-48FED3AF2FA1}" type="presParOf" srcId="{344B2A34-CB87-4DF5-AF8B-86078BC3F233}" destId="{826020AC-1B87-4FDD-890A-09D8D3974EA9}" srcOrd="1" destOrd="0" presId="urn:microsoft.com/office/officeart/2005/8/layout/hierarchy2"/>
    <dgm:cxn modelId="{C32E0030-1028-4BCF-96DF-56D2BA36DCCC}" type="presParOf" srcId="{826020AC-1B87-4FDD-890A-09D8D3974EA9}" destId="{A1CAD569-8B80-43BD-B15A-D10480C6D3CB}" srcOrd="0" destOrd="0" presId="urn:microsoft.com/office/officeart/2005/8/layout/hierarchy2"/>
    <dgm:cxn modelId="{1394FCD2-5E0A-4EBC-8A6C-87415D5DB9C2}" type="presParOf" srcId="{A1CAD569-8B80-43BD-B15A-D10480C6D3CB}" destId="{F822445F-134C-43CB-8950-254D71B0E171}" srcOrd="0" destOrd="0" presId="urn:microsoft.com/office/officeart/2005/8/layout/hierarchy2"/>
    <dgm:cxn modelId="{0A3A1BAF-CEE4-4E91-B451-5D3A5D07DDE0}" type="presParOf" srcId="{826020AC-1B87-4FDD-890A-09D8D3974EA9}" destId="{638938BA-F626-44A7-A65F-392C3AA04177}" srcOrd="1" destOrd="0" presId="urn:microsoft.com/office/officeart/2005/8/layout/hierarchy2"/>
    <dgm:cxn modelId="{B3BBCB27-0AE3-4A25-A317-F8B8C846AFFE}" type="presParOf" srcId="{638938BA-F626-44A7-A65F-392C3AA04177}" destId="{2B71866A-FF95-43CA-B5C0-372BA8117E2A}" srcOrd="0" destOrd="0" presId="urn:microsoft.com/office/officeart/2005/8/layout/hierarchy2"/>
    <dgm:cxn modelId="{12878306-11EF-425F-ABC6-FB48D48A0932}" type="presParOf" srcId="{638938BA-F626-44A7-A65F-392C3AA04177}" destId="{652616AC-CF5C-412B-8520-D501CCA92D35}" srcOrd="1" destOrd="0" presId="urn:microsoft.com/office/officeart/2005/8/layout/hierarchy2"/>
    <dgm:cxn modelId="{0A36F47C-F857-4A1D-AF13-FBF8A7EA9B2D}" type="presParOf" srcId="{652616AC-CF5C-412B-8520-D501CCA92D35}" destId="{2063773F-C635-4801-975E-800EAD9CF753}" srcOrd="0" destOrd="0" presId="urn:microsoft.com/office/officeart/2005/8/layout/hierarchy2"/>
    <dgm:cxn modelId="{15935EFF-B6F4-4FDF-AEE5-41310B66C288}" type="presParOf" srcId="{2063773F-C635-4801-975E-800EAD9CF753}" destId="{3D437DB2-6D33-4247-BCD9-0B5FB4AD801B}" srcOrd="0" destOrd="0" presId="urn:microsoft.com/office/officeart/2005/8/layout/hierarchy2"/>
    <dgm:cxn modelId="{79E720D5-C55F-442D-B510-030BB2A05173}" type="presParOf" srcId="{652616AC-CF5C-412B-8520-D501CCA92D35}" destId="{ADA4D1FD-3E2B-4724-9670-1756A054231F}" srcOrd="1" destOrd="0" presId="urn:microsoft.com/office/officeart/2005/8/layout/hierarchy2"/>
    <dgm:cxn modelId="{DC8718DC-4896-438E-84E6-5E9E86B33F48}" type="presParOf" srcId="{ADA4D1FD-3E2B-4724-9670-1756A054231F}" destId="{1F5AC459-6756-4432-8E4A-410ED0175609}" srcOrd="0" destOrd="0" presId="urn:microsoft.com/office/officeart/2005/8/layout/hierarchy2"/>
    <dgm:cxn modelId="{B47273A8-47C4-4EB2-B34A-39574EAA2843}" type="presParOf" srcId="{ADA4D1FD-3E2B-4724-9670-1756A054231F}" destId="{74D7B997-D486-4FC9-A38F-958E1DDC777B}" srcOrd="1" destOrd="0" presId="urn:microsoft.com/office/officeart/2005/8/layout/hierarchy2"/>
    <dgm:cxn modelId="{88825511-326A-4542-9ED5-948C8DBF7B9D}" type="presParOf" srcId="{652616AC-CF5C-412B-8520-D501CCA92D35}" destId="{C76C1511-1058-44B4-840A-D0ACA7957AD4}" srcOrd="2" destOrd="0" presId="urn:microsoft.com/office/officeart/2005/8/layout/hierarchy2"/>
    <dgm:cxn modelId="{09FFE3F8-130C-43E5-A75D-557F22C71615}" type="presParOf" srcId="{C76C1511-1058-44B4-840A-D0ACA7957AD4}" destId="{67FAB447-03B6-423E-B536-3BD604285590}" srcOrd="0" destOrd="0" presId="urn:microsoft.com/office/officeart/2005/8/layout/hierarchy2"/>
    <dgm:cxn modelId="{950B159B-BB4C-4523-B4C4-05BC100ACBB8}" type="presParOf" srcId="{652616AC-CF5C-412B-8520-D501CCA92D35}" destId="{E09E5E01-8D07-43DC-8189-F1481FEE4E61}" srcOrd="3" destOrd="0" presId="urn:microsoft.com/office/officeart/2005/8/layout/hierarchy2"/>
    <dgm:cxn modelId="{E566D68A-AAE9-4E93-BBA8-4001BAD9578A}" type="presParOf" srcId="{E09E5E01-8D07-43DC-8189-F1481FEE4E61}" destId="{21DDA84E-0D78-4D73-B2F5-B59BFD9239B2}" srcOrd="0" destOrd="0" presId="urn:microsoft.com/office/officeart/2005/8/layout/hierarchy2"/>
    <dgm:cxn modelId="{54AFC620-0783-4FAD-9C9D-C80EFB9F43AD}" type="presParOf" srcId="{E09E5E01-8D07-43DC-8189-F1481FEE4E61}" destId="{2CF4070C-3334-4026-BCDD-19F6E7E22EA7}" srcOrd="1" destOrd="0" presId="urn:microsoft.com/office/officeart/2005/8/layout/hierarchy2"/>
    <dgm:cxn modelId="{17627D89-1D35-4BF3-A762-04D6C64E4221}" type="presParOf" srcId="{652616AC-CF5C-412B-8520-D501CCA92D35}" destId="{0E3F002F-7C2B-41E0-81FD-692DE2169ED8}" srcOrd="4" destOrd="0" presId="urn:microsoft.com/office/officeart/2005/8/layout/hierarchy2"/>
    <dgm:cxn modelId="{F172BB65-75FC-4CE3-A69E-FC93BE87AFFA}" type="presParOf" srcId="{0E3F002F-7C2B-41E0-81FD-692DE2169ED8}" destId="{830CCAE6-6B9F-47E6-AFB0-FD23688E5E61}" srcOrd="0" destOrd="0" presId="urn:microsoft.com/office/officeart/2005/8/layout/hierarchy2"/>
    <dgm:cxn modelId="{C4A3ABF4-A1F2-4F69-801E-5774DFB3FF15}" type="presParOf" srcId="{652616AC-CF5C-412B-8520-D501CCA92D35}" destId="{04EF2DE1-4D3C-4162-853A-2F2ED079DEAD}" srcOrd="5" destOrd="0" presId="urn:microsoft.com/office/officeart/2005/8/layout/hierarchy2"/>
    <dgm:cxn modelId="{D9B41D8B-30A2-4281-B4F6-C1C33CA07CF5}" type="presParOf" srcId="{04EF2DE1-4D3C-4162-853A-2F2ED079DEAD}" destId="{7A8752E1-C45B-4734-9E51-61836BE8D46E}" srcOrd="0" destOrd="0" presId="urn:microsoft.com/office/officeart/2005/8/layout/hierarchy2"/>
    <dgm:cxn modelId="{D96FE0EA-77EA-4E8B-9BD4-D3C855404CA5}" type="presParOf" srcId="{04EF2DE1-4D3C-4162-853A-2F2ED079DEAD}" destId="{D865FF38-9263-4C35-81C4-F6700F7F50F5}" srcOrd="1" destOrd="0" presId="urn:microsoft.com/office/officeart/2005/8/layout/hierarchy2"/>
    <dgm:cxn modelId="{356088B2-8B1C-4056-B291-F8A9AFA590EB}" type="presParOf" srcId="{EEF97E39-C38E-40F8-842D-3DC179AC089E}" destId="{80AF2329-6A05-40CF-974D-6BD99075E0C8}" srcOrd="1" destOrd="0" presId="urn:microsoft.com/office/officeart/2005/8/layout/hierarchy2"/>
    <dgm:cxn modelId="{D4B1533B-D9E9-4D0E-A156-3ED01C44E8E1}" type="presParOf" srcId="{80AF2329-6A05-40CF-974D-6BD99075E0C8}" destId="{3D1CB982-526B-4074-A2E3-2F3427507371}" srcOrd="0" destOrd="0" presId="urn:microsoft.com/office/officeart/2005/8/layout/hierarchy2"/>
    <dgm:cxn modelId="{55B0546B-D507-42F0-B0AA-8489862F3AC8}" type="presParOf" srcId="{80AF2329-6A05-40CF-974D-6BD99075E0C8}" destId="{CC25F7AE-8017-48E0-80C1-CFB0E3D2D9CD}" srcOrd="1" destOrd="0" presId="urn:microsoft.com/office/officeart/2005/8/layout/hierarchy2"/>
    <dgm:cxn modelId="{DCDCE870-4F10-40B4-A685-D53D47238D1C}" type="presParOf" srcId="{CC25F7AE-8017-48E0-80C1-CFB0E3D2D9CD}" destId="{13561C9C-83CF-49A2-8C90-3428F06F8A8E}" srcOrd="0" destOrd="0" presId="urn:microsoft.com/office/officeart/2005/8/layout/hierarchy2"/>
    <dgm:cxn modelId="{F72666EB-2C0F-45F8-A29C-9A3646DB1F18}" type="presParOf" srcId="{13561C9C-83CF-49A2-8C90-3428F06F8A8E}" destId="{A5A4B23D-78AB-4473-AD13-64D8ED6CE497}" srcOrd="0" destOrd="0" presId="urn:microsoft.com/office/officeart/2005/8/layout/hierarchy2"/>
    <dgm:cxn modelId="{9ED654FE-BF93-43CD-8F5F-44D8ADDC8507}" type="presParOf" srcId="{CC25F7AE-8017-48E0-80C1-CFB0E3D2D9CD}" destId="{158A9B07-E151-4F10-BDEC-0FC827D1B02B}" srcOrd="1" destOrd="0" presId="urn:microsoft.com/office/officeart/2005/8/layout/hierarchy2"/>
    <dgm:cxn modelId="{6B760BF6-27E9-4764-BA5F-6F25BB8EC8D1}" type="presParOf" srcId="{158A9B07-E151-4F10-BDEC-0FC827D1B02B}" destId="{3715947B-9436-4DBF-B889-694B6D68E23D}" srcOrd="0" destOrd="0" presId="urn:microsoft.com/office/officeart/2005/8/layout/hierarchy2"/>
    <dgm:cxn modelId="{37678227-86B1-432D-9FBA-EEFC715FEA74}" type="presParOf" srcId="{158A9B07-E151-4F10-BDEC-0FC827D1B02B}" destId="{79AB5F68-1C98-449C-B1B5-72D1D9C9E20D}" srcOrd="1" destOrd="0" presId="urn:microsoft.com/office/officeart/2005/8/layout/hierarchy2"/>
    <dgm:cxn modelId="{D60E7B62-EAE2-4707-BD74-5507DBB97769}" type="presParOf" srcId="{79AB5F68-1C98-449C-B1B5-72D1D9C9E20D}" destId="{727AB729-28BE-471B-B11C-0C5C8C5BB50B}" srcOrd="0" destOrd="0" presId="urn:microsoft.com/office/officeart/2005/8/layout/hierarchy2"/>
    <dgm:cxn modelId="{A5EBEB48-F918-4A9C-9EAA-A91ECF09D942}" type="presParOf" srcId="{727AB729-28BE-471B-B11C-0C5C8C5BB50B}" destId="{FA032068-53E3-480D-A731-BB41867198B6}" srcOrd="0" destOrd="0" presId="urn:microsoft.com/office/officeart/2005/8/layout/hierarchy2"/>
    <dgm:cxn modelId="{D0B1AF42-1BA6-4682-A139-4092C9CC5012}" type="presParOf" srcId="{79AB5F68-1C98-449C-B1B5-72D1D9C9E20D}" destId="{46EC634F-B94A-4A52-BA1B-A5DA9FFF43EA}" srcOrd="1" destOrd="0" presId="urn:microsoft.com/office/officeart/2005/8/layout/hierarchy2"/>
    <dgm:cxn modelId="{8587740E-4542-4650-855C-27039D8528A4}" type="presParOf" srcId="{46EC634F-B94A-4A52-BA1B-A5DA9FFF43EA}" destId="{27B68274-83CA-4209-BC35-18CE27A8BB42}" srcOrd="0" destOrd="0" presId="urn:microsoft.com/office/officeart/2005/8/layout/hierarchy2"/>
    <dgm:cxn modelId="{E3820330-ED99-4397-B1B0-544975AC0C1F}" type="presParOf" srcId="{46EC634F-B94A-4A52-BA1B-A5DA9FFF43EA}" destId="{4100CAC0-C74E-47C0-9225-43BFA6FFF9B9}" srcOrd="1" destOrd="0" presId="urn:microsoft.com/office/officeart/2005/8/layout/hierarchy2"/>
    <dgm:cxn modelId="{8686A0F4-CD35-44EE-938C-70E5D8F5F5E1}" type="presParOf" srcId="{79AB5F68-1C98-449C-B1B5-72D1D9C9E20D}" destId="{4F7EAE5A-DE60-4AC9-8D7A-3D3918198BF9}" srcOrd="2" destOrd="0" presId="urn:microsoft.com/office/officeart/2005/8/layout/hierarchy2"/>
    <dgm:cxn modelId="{7A774822-38E4-4173-9B05-A712D87059BC}" type="presParOf" srcId="{4F7EAE5A-DE60-4AC9-8D7A-3D3918198BF9}" destId="{4FFDB682-5759-4BC1-A8FB-78872640E280}" srcOrd="0" destOrd="0" presId="urn:microsoft.com/office/officeart/2005/8/layout/hierarchy2"/>
    <dgm:cxn modelId="{D60D7539-A908-45E2-9E15-3EFB8CAF615A}" type="presParOf" srcId="{79AB5F68-1C98-449C-B1B5-72D1D9C9E20D}" destId="{3F7D07CB-5CDA-4A81-B42B-F0D825D4CE21}" srcOrd="3" destOrd="0" presId="urn:microsoft.com/office/officeart/2005/8/layout/hierarchy2"/>
    <dgm:cxn modelId="{C0A66BA6-98CA-4993-BD4E-3BED29D49EBA}" type="presParOf" srcId="{3F7D07CB-5CDA-4A81-B42B-F0D825D4CE21}" destId="{CAE60C05-1A26-4DD6-B0D1-FE9ECB2E56AB}" srcOrd="0" destOrd="0" presId="urn:microsoft.com/office/officeart/2005/8/layout/hierarchy2"/>
    <dgm:cxn modelId="{8697EEA0-ADD1-45FB-8A91-C00C2D08392B}" type="presParOf" srcId="{3F7D07CB-5CDA-4A81-B42B-F0D825D4CE21}" destId="{623C2FAE-FB3B-45EC-B28D-F0FF11DA368E}" srcOrd="1" destOrd="0" presId="urn:microsoft.com/office/officeart/2005/8/layout/hierarchy2"/>
    <dgm:cxn modelId="{07CB4C33-52AD-4457-BBE2-B09BF7774758}" type="presParOf" srcId="{EEF97E39-C38E-40F8-842D-3DC179AC089E}" destId="{05382EEB-4D43-4A34-805D-42ADEF56FB3A}" srcOrd="2" destOrd="0" presId="urn:microsoft.com/office/officeart/2005/8/layout/hierarchy2"/>
    <dgm:cxn modelId="{E68E1999-2FFE-42B5-BC5D-0B91ED5302A8}" type="presParOf" srcId="{05382EEB-4D43-4A34-805D-42ADEF56FB3A}" destId="{8E7C596F-8D91-4426-9357-782E52F51F4C}" srcOrd="0" destOrd="0" presId="urn:microsoft.com/office/officeart/2005/8/layout/hierarchy2"/>
    <dgm:cxn modelId="{C332B6CB-038F-41C7-B8C4-4A9B50A29D9B}" type="presParOf" srcId="{05382EEB-4D43-4A34-805D-42ADEF56FB3A}" destId="{0215BF70-2410-483E-ACD7-1C6664D3E87D}" srcOrd="1" destOrd="0" presId="urn:microsoft.com/office/officeart/2005/8/layout/hierarchy2"/>
    <dgm:cxn modelId="{DE3143BF-A5D7-49B4-8558-AD4C016F8A9D}" type="presParOf" srcId="{0215BF70-2410-483E-ACD7-1C6664D3E87D}" destId="{31AD1603-A361-4A2E-B5BA-8CC3C7F087D4}" srcOrd="0" destOrd="0" presId="urn:microsoft.com/office/officeart/2005/8/layout/hierarchy2"/>
    <dgm:cxn modelId="{CFB5792C-3BD0-4CFC-ABAA-E1F43F1CE4C9}" type="presParOf" srcId="{31AD1603-A361-4A2E-B5BA-8CC3C7F087D4}" destId="{CF25E8AA-6B2B-4333-B9BC-5739A11EAFB2}" srcOrd="0" destOrd="0" presId="urn:microsoft.com/office/officeart/2005/8/layout/hierarchy2"/>
    <dgm:cxn modelId="{21142C5A-4A87-4B01-80A9-74ECD57A039C}" type="presParOf" srcId="{0215BF70-2410-483E-ACD7-1C6664D3E87D}" destId="{41EA62B4-677D-4FA7-A14D-34E0A871447F}" srcOrd="1" destOrd="0" presId="urn:microsoft.com/office/officeart/2005/8/layout/hierarchy2"/>
    <dgm:cxn modelId="{EAE1376D-3D11-4942-903D-88D115FA82B0}" type="presParOf" srcId="{41EA62B4-677D-4FA7-A14D-34E0A871447F}" destId="{C266712C-F8F0-4743-BA54-DED25DCE8E6A}" srcOrd="0" destOrd="0" presId="urn:microsoft.com/office/officeart/2005/8/layout/hierarchy2"/>
    <dgm:cxn modelId="{7787426F-CB66-4E31-BDD0-7AF6F949A1A2}" type="presParOf" srcId="{41EA62B4-677D-4FA7-A14D-34E0A871447F}" destId="{20FDB24B-637C-4F1D-884C-ED4F06761983}" srcOrd="1" destOrd="0" presId="urn:microsoft.com/office/officeart/2005/8/layout/hierarchy2"/>
    <dgm:cxn modelId="{15BF0041-09ED-4917-AC6D-07CE059F215D}" type="presParOf" srcId="{20FDB24B-637C-4F1D-884C-ED4F06761983}" destId="{B7200EE6-B813-4598-8509-C76BC1D47410}" srcOrd="0" destOrd="0" presId="urn:microsoft.com/office/officeart/2005/8/layout/hierarchy2"/>
    <dgm:cxn modelId="{50AFDE15-D8EE-48BA-9F98-D487A3882B27}" type="presParOf" srcId="{B7200EE6-B813-4598-8509-C76BC1D47410}" destId="{3610D222-CDA1-406B-AB85-62AE661A0595}" srcOrd="0" destOrd="0" presId="urn:microsoft.com/office/officeart/2005/8/layout/hierarchy2"/>
    <dgm:cxn modelId="{8A3C20DC-71C4-424D-96ED-B4A6AFD35C89}" type="presParOf" srcId="{20FDB24B-637C-4F1D-884C-ED4F06761983}" destId="{D63EB5D1-3538-4D9B-8C02-7A392840BE97}" srcOrd="1" destOrd="0" presId="urn:microsoft.com/office/officeart/2005/8/layout/hierarchy2"/>
    <dgm:cxn modelId="{9CCCC9FD-B71F-4778-A378-22C495545AD9}" type="presParOf" srcId="{D63EB5D1-3538-4D9B-8C02-7A392840BE97}" destId="{A049E4BA-6125-4F08-A263-7324321D73C3}" srcOrd="0" destOrd="0" presId="urn:microsoft.com/office/officeart/2005/8/layout/hierarchy2"/>
    <dgm:cxn modelId="{8F1C3552-CDC9-4D6B-8D2D-282DCB743BE7}" type="presParOf" srcId="{D63EB5D1-3538-4D9B-8C02-7A392840BE97}" destId="{ED2B563C-1CB8-4C89-A52C-4466BCC08422}" srcOrd="1" destOrd="0" presId="urn:microsoft.com/office/officeart/2005/8/layout/hierarchy2"/>
    <dgm:cxn modelId="{E99141AB-02F9-48B6-9AA2-3B35A9C821FC}" type="presParOf" srcId="{20FDB24B-637C-4F1D-884C-ED4F06761983}" destId="{887E8D3A-B3C4-4E9E-92A2-58478C0C98B9}" srcOrd="2" destOrd="0" presId="urn:microsoft.com/office/officeart/2005/8/layout/hierarchy2"/>
    <dgm:cxn modelId="{F06377AE-FA12-428B-87D1-064C87A46B6B}" type="presParOf" srcId="{887E8D3A-B3C4-4E9E-92A2-58478C0C98B9}" destId="{062253E1-0B4A-4858-ADC5-BEB1871554B9}" srcOrd="0" destOrd="0" presId="urn:microsoft.com/office/officeart/2005/8/layout/hierarchy2"/>
    <dgm:cxn modelId="{B6A37866-8F2B-40A5-B6C0-7344E985F976}" type="presParOf" srcId="{20FDB24B-637C-4F1D-884C-ED4F06761983}" destId="{93473BD3-5D4C-4E35-BBFF-E137B7F8EACE}" srcOrd="3" destOrd="0" presId="urn:microsoft.com/office/officeart/2005/8/layout/hierarchy2"/>
    <dgm:cxn modelId="{4BA07495-DF86-49FE-9286-B6866E2487A4}" type="presParOf" srcId="{93473BD3-5D4C-4E35-BBFF-E137B7F8EACE}" destId="{0AA600C3-A242-4873-8B84-81BC1A958F47}" srcOrd="0" destOrd="0" presId="urn:microsoft.com/office/officeart/2005/8/layout/hierarchy2"/>
    <dgm:cxn modelId="{4EB2C6D7-819B-4619-B60D-0B1F3940E268}" type="presParOf" srcId="{93473BD3-5D4C-4E35-BBFF-E137B7F8EACE}" destId="{F9C2DC8F-43B7-4C66-8F2D-2C949D6C998C}" srcOrd="1" destOrd="0" presId="urn:microsoft.com/office/officeart/2005/8/layout/hierarchy2"/>
    <dgm:cxn modelId="{DC585D62-0339-45AB-967C-C8B3E5F1CEAE}" type="presParOf" srcId="{20FDB24B-637C-4F1D-884C-ED4F06761983}" destId="{D9ED99AF-1084-470F-8E0A-7E81A9CAD1B9}" srcOrd="4" destOrd="0" presId="urn:microsoft.com/office/officeart/2005/8/layout/hierarchy2"/>
    <dgm:cxn modelId="{7B85D288-5354-44A5-A0B3-9C8147919827}" type="presParOf" srcId="{D9ED99AF-1084-470F-8E0A-7E81A9CAD1B9}" destId="{7AC59B96-A2F2-4A61-9570-FD5355FC14D7}" srcOrd="0" destOrd="0" presId="urn:microsoft.com/office/officeart/2005/8/layout/hierarchy2"/>
    <dgm:cxn modelId="{A4E6EA8E-D6D1-4B76-B3C0-0714333E84E0}" type="presParOf" srcId="{20FDB24B-637C-4F1D-884C-ED4F06761983}" destId="{3BA884D1-C5DA-4BAD-8FB5-F7556668A66A}" srcOrd="5" destOrd="0" presId="urn:microsoft.com/office/officeart/2005/8/layout/hierarchy2"/>
    <dgm:cxn modelId="{6F5D9008-1E38-4946-8AE8-DAC3A49AE013}" type="presParOf" srcId="{3BA884D1-C5DA-4BAD-8FB5-F7556668A66A}" destId="{33A62226-C91D-4C00-8523-824B40E5171F}" srcOrd="0" destOrd="0" presId="urn:microsoft.com/office/officeart/2005/8/layout/hierarchy2"/>
    <dgm:cxn modelId="{92C0E857-23BD-479D-85D6-5A450F06FD64}" type="presParOf" srcId="{3BA884D1-C5DA-4BAD-8FB5-F7556668A66A}" destId="{2ECBBA4A-8BBA-4CA9-B377-65F9DFAE0CC3}" srcOrd="1" destOrd="0" presId="urn:microsoft.com/office/officeart/2005/8/layout/hierarchy2"/>
    <dgm:cxn modelId="{AA81C456-A205-46EB-9D8A-40740A82C873}" type="presParOf" srcId="{0215BF70-2410-483E-ACD7-1C6664D3E87D}" destId="{60253B99-AC04-4E02-B9D4-3BD309138092}" srcOrd="2" destOrd="0" presId="urn:microsoft.com/office/officeart/2005/8/layout/hierarchy2"/>
    <dgm:cxn modelId="{BF56235B-00E9-4F28-869D-F109AB934C67}" type="presParOf" srcId="{60253B99-AC04-4E02-B9D4-3BD309138092}" destId="{E9674C2D-3DD2-414F-B9BD-10E9145F3A51}" srcOrd="0" destOrd="0" presId="urn:microsoft.com/office/officeart/2005/8/layout/hierarchy2"/>
    <dgm:cxn modelId="{BB978DF7-2CF8-4AC7-90C8-D3B5F5341A1A}" type="presParOf" srcId="{0215BF70-2410-483E-ACD7-1C6664D3E87D}" destId="{BD07CF05-3277-4138-A49A-ABEEDBEDBCBD}" srcOrd="3" destOrd="0" presId="urn:microsoft.com/office/officeart/2005/8/layout/hierarchy2"/>
    <dgm:cxn modelId="{4A13F916-08E7-4FB6-9C9D-644B05BE32CE}" type="presParOf" srcId="{BD07CF05-3277-4138-A49A-ABEEDBEDBCBD}" destId="{B4766B4C-C19A-44F2-95B4-776D015AD20A}" srcOrd="0" destOrd="0" presId="urn:microsoft.com/office/officeart/2005/8/layout/hierarchy2"/>
    <dgm:cxn modelId="{27F41147-B44D-401E-A87B-9A34CECF6C7D}" type="presParOf" srcId="{BD07CF05-3277-4138-A49A-ABEEDBEDBCBD}" destId="{73EF96F5-2EB1-4BD0-8CC2-D3DA46F6BB6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94A95F-6A7E-4609-9A8E-36EA964198F4}" type="doc">
      <dgm:prSet loTypeId="urn:microsoft.com/office/officeart/2005/8/layout/hierarchy2" loCatId="hierarchy" qsTypeId="urn:microsoft.com/office/officeart/2005/8/quickstyle/3d3" qsCatId="3D" csTypeId="urn:microsoft.com/office/officeart/2005/8/colors/colorful4" csCatId="colorful" phldr="1"/>
      <dgm:spPr/>
      <dgm:t>
        <a:bodyPr/>
        <a:lstStyle/>
        <a:p>
          <a:endParaRPr lang="en-US"/>
        </a:p>
      </dgm:t>
    </dgm:pt>
    <dgm:pt modelId="{285C72BF-78C9-4D71-8989-11BC79419936}">
      <dgm:prSet/>
      <dgm:spPr>
        <a:solidFill>
          <a:schemeClr val="accent1"/>
        </a:solidFill>
      </dgm:spPr>
      <dgm:t>
        <a:bodyPr/>
        <a:lstStyle/>
        <a:p>
          <a:r>
            <a:rPr lang="en-US" dirty="0"/>
            <a:t>Parental Resilience</a:t>
          </a:r>
        </a:p>
      </dgm:t>
    </dgm:pt>
    <dgm:pt modelId="{60151999-EF4D-4B3F-8EE0-96DFDF4754C7}" type="parTrans" cxnId="{2FB91EE3-B5F5-4A3D-94CC-BF97109A2AEF}">
      <dgm:prSet/>
      <dgm:spPr/>
      <dgm:t>
        <a:bodyPr/>
        <a:lstStyle/>
        <a:p>
          <a:endParaRPr lang="en-US"/>
        </a:p>
      </dgm:t>
    </dgm:pt>
    <dgm:pt modelId="{7589ABF1-E01F-41CB-8FE6-079A67DA43EA}" type="sibTrans" cxnId="{2FB91EE3-B5F5-4A3D-94CC-BF97109A2AEF}">
      <dgm:prSet/>
      <dgm:spPr/>
      <dgm:t>
        <a:bodyPr/>
        <a:lstStyle/>
        <a:p>
          <a:endParaRPr lang="en-US"/>
        </a:p>
      </dgm:t>
    </dgm:pt>
    <dgm:pt modelId="{CFA17F5D-91E2-4CE0-A6DF-D5E4B462B0E9}">
      <dgm:prSet/>
      <dgm:spPr>
        <a:solidFill>
          <a:schemeClr val="accent1"/>
        </a:solidFill>
      </dgm:spPr>
      <dgm:t>
        <a:bodyPr/>
        <a:lstStyle/>
        <a:p>
          <a:r>
            <a:rPr lang="en-US" dirty="0"/>
            <a:t>Concrete Support in Times of Need</a:t>
          </a:r>
        </a:p>
      </dgm:t>
    </dgm:pt>
    <dgm:pt modelId="{7A51CBAE-120D-49AC-82B9-A102E37B9FCA}" type="parTrans" cxnId="{218EAF17-EB3A-4FF7-ABAD-426EBB262993}">
      <dgm:prSet/>
      <dgm:spPr/>
      <dgm:t>
        <a:bodyPr/>
        <a:lstStyle/>
        <a:p>
          <a:endParaRPr lang="en-US"/>
        </a:p>
      </dgm:t>
    </dgm:pt>
    <dgm:pt modelId="{F91E5290-675E-4A5D-A4B9-99AED96EC85D}" type="sibTrans" cxnId="{218EAF17-EB3A-4FF7-ABAD-426EBB262993}">
      <dgm:prSet/>
      <dgm:spPr/>
      <dgm:t>
        <a:bodyPr/>
        <a:lstStyle/>
        <a:p>
          <a:endParaRPr lang="en-US"/>
        </a:p>
      </dgm:t>
    </dgm:pt>
    <dgm:pt modelId="{F9E4331F-64D3-4CEA-A33A-C52D75C82839}">
      <dgm:prSet/>
      <dgm:spPr>
        <a:solidFill>
          <a:schemeClr val="accent1"/>
        </a:solidFill>
      </dgm:spPr>
      <dgm:t>
        <a:bodyPr/>
        <a:lstStyle/>
        <a:p>
          <a:r>
            <a:rPr lang="en-US" dirty="0"/>
            <a:t>Effective Education</a:t>
          </a:r>
        </a:p>
      </dgm:t>
    </dgm:pt>
    <dgm:pt modelId="{1AC4D98A-922E-4119-99D9-87F88ED0AA29}" type="parTrans" cxnId="{6C2BBC4D-0C41-4C1A-964C-4F4C069B2597}">
      <dgm:prSet/>
      <dgm:spPr/>
      <dgm:t>
        <a:bodyPr/>
        <a:lstStyle/>
        <a:p>
          <a:endParaRPr lang="en-US"/>
        </a:p>
      </dgm:t>
    </dgm:pt>
    <dgm:pt modelId="{4876D039-162F-4AA7-BDFA-1F7886F527D0}" type="sibTrans" cxnId="{6C2BBC4D-0C41-4C1A-964C-4F4C069B2597}">
      <dgm:prSet/>
      <dgm:spPr/>
      <dgm:t>
        <a:bodyPr/>
        <a:lstStyle/>
        <a:p>
          <a:endParaRPr lang="en-US"/>
        </a:p>
      </dgm:t>
    </dgm:pt>
    <dgm:pt modelId="{8254A65E-9B27-44C3-8104-0D31F29D4C88}">
      <dgm:prSet/>
      <dgm:spPr>
        <a:solidFill>
          <a:schemeClr val="accent3"/>
        </a:solidFill>
      </dgm:spPr>
      <dgm:t>
        <a:bodyPr/>
        <a:lstStyle/>
        <a:p>
          <a:r>
            <a:rPr lang="en-US" dirty="0"/>
            <a:t>Florida Works' Reemployment and Eligibility Assessment (REA program)</a:t>
          </a:r>
        </a:p>
      </dgm:t>
    </dgm:pt>
    <dgm:pt modelId="{2AF2E0B4-00FA-48FB-9B93-478EC3C02011}" type="parTrans" cxnId="{BBD9565E-E80D-413A-BBD5-816B7AC1BF05}">
      <dgm:prSet/>
      <dgm:spPr>
        <a:ln>
          <a:solidFill>
            <a:schemeClr val="accent3"/>
          </a:solidFill>
        </a:ln>
      </dgm:spPr>
      <dgm:t>
        <a:bodyPr/>
        <a:lstStyle/>
        <a:p>
          <a:endParaRPr lang="en-US"/>
        </a:p>
      </dgm:t>
    </dgm:pt>
    <dgm:pt modelId="{5F0970E1-D5D2-4D14-826C-3124BE29EE17}" type="sibTrans" cxnId="{BBD9565E-E80D-413A-BBD5-816B7AC1BF05}">
      <dgm:prSet/>
      <dgm:spPr/>
      <dgm:t>
        <a:bodyPr/>
        <a:lstStyle/>
        <a:p>
          <a:endParaRPr lang="en-US"/>
        </a:p>
      </dgm:t>
    </dgm:pt>
    <dgm:pt modelId="{DDAAFF64-0546-459C-B4F6-52A62D6426B2}">
      <dgm:prSet/>
      <dgm:spPr>
        <a:solidFill>
          <a:schemeClr val="accent3"/>
        </a:solidFill>
      </dgm:spPr>
      <dgm:t>
        <a:bodyPr/>
        <a:lstStyle/>
        <a:p>
          <a:r>
            <a:rPr lang="en-US" dirty="0"/>
            <a:t>Catholic Charities' Step Forward program</a:t>
          </a:r>
        </a:p>
      </dgm:t>
    </dgm:pt>
    <dgm:pt modelId="{726A2395-F827-41B3-90DA-BFD5A026C736}" type="parTrans" cxnId="{F93492B6-B4AC-4BC1-AB6F-845B6401EFC2}">
      <dgm:prSet/>
      <dgm:spPr>
        <a:ln>
          <a:solidFill>
            <a:schemeClr val="accent3"/>
          </a:solidFill>
        </a:ln>
      </dgm:spPr>
      <dgm:t>
        <a:bodyPr/>
        <a:lstStyle/>
        <a:p>
          <a:endParaRPr lang="en-US"/>
        </a:p>
      </dgm:t>
    </dgm:pt>
    <dgm:pt modelId="{439FC3CA-C76D-4A30-995D-075D69211B73}" type="sibTrans" cxnId="{F93492B6-B4AC-4BC1-AB6F-845B6401EFC2}">
      <dgm:prSet/>
      <dgm:spPr/>
      <dgm:t>
        <a:bodyPr/>
        <a:lstStyle/>
        <a:p>
          <a:endParaRPr lang="en-US"/>
        </a:p>
      </dgm:t>
    </dgm:pt>
    <dgm:pt modelId="{53D1C1AA-BC3F-44D0-AA3C-A9A1629D0474}">
      <dgm:prSet/>
      <dgm:spPr>
        <a:solidFill>
          <a:schemeClr val="accent3"/>
        </a:solidFill>
      </dgm:spPr>
      <dgm:t>
        <a:bodyPr/>
        <a:lstStyle/>
        <a:p>
          <a:r>
            <a:rPr lang="en-US" dirty="0"/>
            <a:t>UF HEROES' </a:t>
          </a:r>
          <a:r>
            <a:rPr lang="en-US" dirty="0" err="1"/>
            <a:t>NaviGator</a:t>
          </a:r>
          <a:r>
            <a:rPr lang="en-US" dirty="0"/>
            <a:t> to provide tutoring and assist parent with access to child's teachers and school</a:t>
          </a:r>
        </a:p>
      </dgm:t>
    </dgm:pt>
    <dgm:pt modelId="{C9465C7D-B63A-4E9A-9228-059EA50AF348}" type="parTrans" cxnId="{71CB254D-F20A-42F1-896C-547841E8743C}">
      <dgm:prSet/>
      <dgm:spPr>
        <a:ln>
          <a:solidFill>
            <a:schemeClr val="accent3"/>
          </a:solidFill>
        </a:ln>
      </dgm:spPr>
      <dgm:t>
        <a:bodyPr/>
        <a:lstStyle/>
        <a:p>
          <a:endParaRPr lang="en-US"/>
        </a:p>
      </dgm:t>
    </dgm:pt>
    <dgm:pt modelId="{DCBD5683-B48B-43A9-BD6F-AE8119607557}" type="sibTrans" cxnId="{71CB254D-F20A-42F1-896C-547841E8743C}">
      <dgm:prSet/>
      <dgm:spPr/>
      <dgm:t>
        <a:bodyPr/>
        <a:lstStyle/>
        <a:p>
          <a:endParaRPr lang="en-US"/>
        </a:p>
      </dgm:t>
    </dgm:pt>
    <dgm:pt modelId="{ABFC2B07-3AC0-458C-A6DD-28876F8C22DA}">
      <dgm:prSet/>
      <dgm:spPr>
        <a:solidFill>
          <a:schemeClr val="accent2"/>
        </a:solidFill>
      </dgm:spPr>
      <dgm:t>
        <a:bodyPr/>
        <a:lstStyle/>
        <a:p>
          <a:r>
            <a:rPr lang="en-US" dirty="0"/>
            <a:t>Gap in services identified: adult literacy resources</a:t>
          </a:r>
        </a:p>
      </dgm:t>
    </dgm:pt>
    <dgm:pt modelId="{3B78FDFC-7AFA-4FEE-B188-C00057F2F24C}" type="parTrans" cxnId="{CAC6B3F1-C844-4789-AB7E-A4463ECFA027}">
      <dgm:prSet/>
      <dgm:spPr>
        <a:ln>
          <a:solidFill>
            <a:schemeClr val="accent3"/>
          </a:solidFill>
        </a:ln>
      </dgm:spPr>
      <dgm:t>
        <a:bodyPr/>
        <a:lstStyle/>
        <a:p>
          <a:endParaRPr lang="en-US"/>
        </a:p>
      </dgm:t>
    </dgm:pt>
    <dgm:pt modelId="{531641E3-721A-468F-AB5D-75585B3B59EB}" type="sibTrans" cxnId="{CAC6B3F1-C844-4789-AB7E-A4463ECFA027}">
      <dgm:prSet/>
      <dgm:spPr/>
      <dgm:t>
        <a:bodyPr/>
        <a:lstStyle/>
        <a:p>
          <a:endParaRPr lang="en-US"/>
        </a:p>
      </dgm:t>
    </dgm:pt>
    <dgm:pt modelId="{9AB663B5-098F-43C6-9243-D5E0E180FFD1}">
      <dgm:prSet/>
      <dgm:spPr>
        <a:solidFill>
          <a:schemeClr val="accent5"/>
        </a:solidFill>
      </dgm:spPr>
      <dgm:t>
        <a:bodyPr/>
        <a:lstStyle/>
        <a:p>
          <a:r>
            <a:rPr lang="en-US" dirty="0"/>
            <a:t>Earn GED</a:t>
          </a:r>
        </a:p>
      </dgm:t>
    </dgm:pt>
    <dgm:pt modelId="{65300335-2CA7-46CA-B87E-1EA8E71A06C0}" type="parTrans" cxnId="{6E2A11F9-AB25-4605-8A17-D9F8D18E80B4}">
      <dgm:prSet/>
      <dgm:spPr>
        <a:ln>
          <a:solidFill>
            <a:schemeClr val="accent5"/>
          </a:solidFill>
        </a:ln>
      </dgm:spPr>
      <dgm:t>
        <a:bodyPr/>
        <a:lstStyle/>
        <a:p>
          <a:endParaRPr lang="en-US"/>
        </a:p>
      </dgm:t>
    </dgm:pt>
    <dgm:pt modelId="{80757F71-6C18-4D63-A1B7-B7DC20D6AFBE}" type="sibTrans" cxnId="{6E2A11F9-AB25-4605-8A17-D9F8D18E80B4}">
      <dgm:prSet/>
      <dgm:spPr/>
      <dgm:t>
        <a:bodyPr/>
        <a:lstStyle/>
        <a:p>
          <a:endParaRPr lang="en-US"/>
        </a:p>
      </dgm:t>
    </dgm:pt>
    <dgm:pt modelId="{0527FF73-5650-4595-8599-B1B75340101D}">
      <dgm:prSet/>
      <dgm:spPr>
        <a:solidFill>
          <a:schemeClr val="accent5"/>
        </a:solidFill>
      </dgm:spPr>
      <dgm:t>
        <a:bodyPr/>
        <a:lstStyle/>
        <a:p>
          <a:r>
            <a:rPr lang="en-US" dirty="0"/>
            <a:t>Get computer skills training</a:t>
          </a:r>
        </a:p>
      </dgm:t>
    </dgm:pt>
    <dgm:pt modelId="{4753EF31-91F7-477E-9974-53BFEE758D3C}" type="parTrans" cxnId="{2EAE5DE6-B2FD-46E1-B304-B14AD3896626}">
      <dgm:prSet/>
      <dgm:spPr>
        <a:ln>
          <a:solidFill>
            <a:schemeClr val="accent5"/>
          </a:solidFill>
        </a:ln>
      </dgm:spPr>
      <dgm:t>
        <a:bodyPr/>
        <a:lstStyle/>
        <a:p>
          <a:endParaRPr lang="en-US"/>
        </a:p>
      </dgm:t>
    </dgm:pt>
    <dgm:pt modelId="{6D8D3350-0EBD-4B72-9DBD-040EC7F9AA7F}" type="sibTrans" cxnId="{2EAE5DE6-B2FD-46E1-B304-B14AD3896626}">
      <dgm:prSet/>
      <dgm:spPr/>
      <dgm:t>
        <a:bodyPr/>
        <a:lstStyle/>
        <a:p>
          <a:endParaRPr lang="en-US"/>
        </a:p>
      </dgm:t>
    </dgm:pt>
    <dgm:pt modelId="{5479F73B-E9F2-4AE0-AF65-259C083E6AD9}">
      <dgm:prSet/>
      <dgm:spPr>
        <a:solidFill>
          <a:schemeClr val="accent5"/>
        </a:solidFill>
      </dgm:spPr>
      <dgm:t>
        <a:bodyPr/>
        <a:lstStyle/>
        <a:p>
          <a:r>
            <a:rPr lang="en-US" dirty="0"/>
            <a:t>Find opportunities to volunteer in the community</a:t>
          </a:r>
        </a:p>
      </dgm:t>
    </dgm:pt>
    <dgm:pt modelId="{89CF53A0-1BEE-440D-B95E-E3E731DF98ED}" type="parTrans" cxnId="{1405B6BC-6451-438F-8B63-878070549C76}">
      <dgm:prSet/>
      <dgm:spPr>
        <a:ln>
          <a:solidFill>
            <a:schemeClr val="accent5"/>
          </a:solidFill>
        </a:ln>
      </dgm:spPr>
      <dgm:t>
        <a:bodyPr/>
        <a:lstStyle/>
        <a:p>
          <a:endParaRPr lang="en-US"/>
        </a:p>
      </dgm:t>
    </dgm:pt>
    <dgm:pt modelId="{87C140C6-AFFC-4A68-ADF9-FA25E0B8A568}" type="sibTrans" cxnId="{1405B6BC-6451-438F-8B63-878070549C76}">
      <dgm:prSet/>
      <dgm:spPr/>
      <dgm:t>
        <a:bodyPr/>
        <a:lstStyle/>
        <a:p>
          <a:endParaRPr lang="en-US"/>
        </a:p>
      </dgm:t>
    </dgm:pt>
    <dgm:pt modelId="{37033A59-2F11-46F0-8E2F-E2F37755675F}">
      <dgm:prSet/>
      <dgm:spPr>
        <a:solidFill>
          <a:schemeClr val="accent5"/>
        </a:solidFill>
      </dgm:spPr>
      <dgm:t>
        <a:bodyPr/>
        <a:lstStyle/>
        <a:p>
          <a:r>
            <a:rPr lang="en-US" dirty="0"/>
            <a:t>Earn a job that provides income to pay expenses</a:t>
          </a:r>
        </a:p>
      </dgm:t>
    </dgm:pt>
    <dgm:pt modelId="{6289C8DB-ED77-4034-A0E0-5FFCED672BC5}" type="parTrans" cxnId="{4514D80A-8E13-473D-9CF4-8A566A327E5A}">
      <dgm:prSet/>
      <dgm:spPr>
        <a:ln>
          <a:solidFill>
            <a:schemeClr val="accent5"/>
          </a:solidFill>
        </a:ln>
      </dgm:spPr>
      <dgm:t>
        <a:bodyPr/>
        <a:lstStyle/>
        <a:p>
          <a:endParaRPr lang="en-US"/>
        </a:p>
      </dgm:t>
    </dgm:pt>
    <dgm:pt modelId="{845FB6BE-F2DD-4A80-B22C-675E8BBB63EA}" type="sibTrans" cxnId="{4514D80A-8E13-473D-9CF4-8A566A327E5A}">
      <dgm:prSet/>
      <dgm:spPr/>
      <dgm:t>
        <a:bodyPr/>
        <a:lstStyle/>
        <a:p>
          <a:endParaRPr lang="en-US"/>
        </a:p>
      </dgm:t>
    </dgm:pt>
    <dgm:pt modelId="{FBFCB837-E2E6-4AEC-AF9D-EB5396B7AD1B}">
      <dgm:prSet/>
      <dgm:spPr>
        <a:solidFill>
          <a:schemeClr val="accent5"/>
        </a:solidFill>
      </dgm:spPr>
      <dgm:t>
        <a:bodyPr/>
        <a:lstStyle/>
        <a:p>
          <a:r>
            <a:rPr lang="en-US" dirty="0"/>
            <a:t>Reduce expenses by sharing resource with others in the community</a:t>
          </a:r>
        </a:p>
      </dgm:t>
    </dgm:pt>
    <dgm:pt modelId="{76BF1843-1A36-41D0-A28A-1E51423B1AE4}" type="parTrans" cxnId="{CE5B047F-971E-41CD-A23D-2323EC8CB6BC}">
      <dgm:prSet/>
      <dgm:spPr>
        <a:ln>
          <a:solidFill>
            <a:schemeClr val="accent5"/>
          </a:solidFill>
        </a:ln>
      </dgm:spPr>
      <dgm:t>
        <a:bodyPr/>
        <a:lstStyle/>
        <a:p>
          <a:endParaRPr lang="en-US"/>
        </a:p>
      </dgm:t>
    </dgm:pt>
    <dgm:pt modelId="{06C1E84A-BC73-4DD2-BF56-79E28308414E}" type="sibTrans" cxnId="{CE5B047F-971E-41CD-A23D-2323EC8CB6BC}">
      <dgm:prSet/>
      <dgm:spPr/>
      <dgm:t>
        <a:bodyPr/>
        <a:lstStyle/>
        <a:p>
          <a:endParaRPr lang="en-US"/>
        </a:p>
      </dgm:t>
    </dgm:pt>
    <dgm:pt modelId="{E00B22EA-8B52-497D-8547-21D001D514EF}">
      <dgm:prSet/>
      <dgm:spPr>
        <a:solidFill>
          <a:schemeClr val="accent5"/>
        </a:solidFill>
      </dgm:spPr>
      <dgm:t>
        <a:bodyPr/>
        <a:lstStyle/>
        <a:p>
          <a:r>
            <a:rPr lang="en-US" dirty="0"/>
            <a:t>Meet child's teachers every year and contact them regularly for updates</a:t>
          </a:r>
        </a:p>
      </dgm:t>
    </dgm:pt>
    <dgm:pt modelId="{E4408C01-EE96-48A5-9B18-285C0248F2BF}" type="parTrans" cxnId="{D7B8B0CE-6E5C-4F1E-BFA7-B4A33A87DA47}">
      <dgm:prSet/>
      <dgm:spPr>
        <a:ln>
          <a:solidFill>
            <a:schemeClr val="accent5"/>
          </a:solidFill>
        </a:ln>
      </dgm:spPr>
      <dgm:t>
        <a:bodyPr/>
        <a:lstStyle/>
        <a:p>
          <a:endParaRPr lang="en-US"/>
        </a:p>
      </dgm:t>
    </dgm:pt>
    <dgm:pt modelId="{6F0E5CA9-BA4B-4D29-AE0B-D83A5DB442DE}" type="sibTrans" cxnId="{D7B8B0CE-6E5C-4F1E-BFA7-B4A33A87DA47}">
      <dgm:prSet/>
      <dgm:spPr/>
      <dgm:t>
        <a:bodyPr/>
        <a:lstStyle/>
        <a:p>
          <a:endParaRPr lang="en-US"/>
        </a:p>
      </dgm:t>
    </dgm:pt>
    <dgm:pt modelId="{C5387D10-1543-485F-BFC9-E759E0CBB211}">
      <dgm:prSet/>
      <dgm:spPr>
        <a:solidFill>
          <a:schemeClr val="accent5"/>
        </a:solidFill>
      </dgm:spPr>
      <dgm:t>
        <a:bodyPr/>
        <a:lstStyle/>
        <a:p>
          <a:r>
            <a:rPr lang="en-US" dirty="0"/>
            <a:t>Regularly discuss school progress with child</a:t>
          </a:r>
        </a:p>
      </dgm:t>
    </dgm:pt>
    <dgm:pt modelId="{1480C142-5CA8-4DA4-AD11-814EAC1DE74A}" type="parTrans" cxnId="{B49ECCA0-E2ED-4F57-A9D2-817E4F1A7021}">
      <dgm:prSet/>
      <dgm:spPr>
        <a:ln>
          <a:solidFill>
            <a:schemeClr val="accent5"/>
          </a:solidFill>
        </a:ln>
      </dgm:spPr>
      <dgm:t>
        <a:bodyPr/>
        <a:lstStyle/>
        <a:p>
          <a:endParaRPr lang="en-US"/>
        </a:p>
      </dgm:t>
    </dgm:pt>
    <dgm:pt modelId="{6458E4D7-D2DF-4757-A305-9E8090275AA3}" type="sibTrans" cxnId="{B49ECCA0-E2ED-4F57-A9D2-817E4F1A7021}">
      <dgm:prSet/>
      <dgm:spPr/>
      <dgm:t>
        <a:bodyPr/>
        <a:lstStyle/>
        <a:p>
          <a:endParaRPr lang="en-US"/>
        </a:p>
      </dgm:t>
    </dgm:pt>
    <dgm:pt modelId="{B2F11717-1A4A-4C8B-B790-6DADC0ACCDAF}">
      <dgm:prSet/>
      <dgm:spPr>
        <a:solidFill>
          <a:schemeClr val="accent5"/>
        </a:solidFill>
      </dgm:spPr>
      <dgm:t>
        <a:bodyPr/>
        <a:lstStyle/>
        <a:p>
          <a:r>
            <a:rPr lang="en-US" dirty="0"/>
            <a:t>Read with child nightly</a:t>
          </a:r>
        </a:p>
      </dgm:t>
    </dgm:pt>
    <dgm:pt modelId="{B3F14D01-05E9-46F4-95A7-14F34AA6649F}" type="parTrans" cxnId="{D9FEACE3-A470-43CE-968F-08969CA485B4}">
      <dgm:prSet/>
      <dgm:spPr>
        <a:ln>
          <a:solidFill>
            <a:schemeClr val="accent5"/>
          </a:solidFill>
        </a:ln>
      </dgm:spPr>
      <dgm:t>
        <a:bodyPr/>
        <a:lstStyle/>
        <a:p>
          <a:endParaRPr lang="en-US"/>
        </a:p>
      </dgm:t>
    </dgm:pt>
    <dgm:pt modelId="{74E519EB-EDC2-4628-9D7E-6AFBDC3B4D3C}" type="sibTrans" cxnId="{D9FEACE3-A470-43CE-968F-08969CA485B4}">
      <dgm:prSet/>
      <dgm:spPr/>
      <dgm:t>
        <a:bodyPr/>
        <a:lstStyle/>
        <a:p>
          <a:endParaRPr lang="en-US"/>
        </a:p>
      </dgm:t>
    </dgm:pt>
    <dgm:pt modelId="{EEF97E39-C38E-40F8-842D-3DC179AC089E}" type="pres">
      <dgm:prSet presAssocID="{1594A95F-6A7E-4609-9A8E-36EA964198F4}" presName="diagram" presStyleCnt="0">
        <dgm:presLayoutVars>
          <dgm:chPref val="1"/>
          <dgm:dir/>
          <dgm:animOne val="branch"/>
          <dgm:animLvl val="lvl"/>
          <dgm:resizeHandles val="exact"/>
        </dgm:presLayoutVars>
      </dgm:prSet>
      <dgm:spPr/>
      <dgm:t>
        <a:bodyPr/>
        <a:lstStyle/>
        <a:p>
          <a:endParaRPr lang="en-US"/>
        </a:p>
      </dgm:t>
    </dgm:pt>
    <dgm:pt modelId="{344B2A34-CB87-4DF5-AF8B-86078BC3F233}" type="pres">
      <dgm:prSet presAssocID="{285C72BF-78C9-4D71-8989-11BC79419936}" presName="root1" presStyleCnt="0"/>
      <dgm:spPr/>
    </dgm:pt>
    <dgm:pt modelId="{F5FC0706-A3F9-4D77-9914-C55BB276E3C5}" type="pres">
      <dgm:prSet presAssocID="{285C72BF-78C9-4D71-8989-11BC79419936}" presName="LevelOneTextNode" presStyleLbl="node0" presStyleIdx="0" presStyleCnt="3" custLinFactNeighborY="-161">
        <dgm:presLayoutVars>
          <dgm:chPref val="3"/>
        </dgm:presLayoutVars>
      </dgm:prSet>
      <dgm:spPr/>
      <dgm:t>
        <a:bodyPr/>
        <a:lstStyle/>
        <a:p>
          <a:endParaRPr lang="en-US"/>
        </a:p>
      </dgm:t>
    </dgm:pt>
    <dgm:pt modelId="{826020AC-1B87-4FDD-890A-09D8D3974EA9}" type="pres">
      <dgm:prSet presAssocID="{285C72BF-78C9-4D71-8989-11BC79419936}" presName="level2hierChild" presStyleCnt="0"/>
      <dgm:spPr/>
    </dgm:pt>
    <dgm:pt modelId="{A1CAD569-8B80-43BD-B15A-D10480C6D3CB}" type="pres">
      <dgm:prSet presAssocID="{2AF2E0B4-00FA-48FB-9B93-478EC3C02011}" presName="conn2-1" presStyleLbl="parChTrans1D2" presStyleIdx="0" presStyleCnt="4"/>
      <dgm:spPr/>
      <dgm:t>
        <a:bodyPr/>
        <a:lstStyle/>
        <a:p>
          <a:endParaRPr lang="en-US"/>
        </a:p>
      </dgm:t>
    </dgm:pt>
    <dgm:pt modelId="{F822445F-134C-43CB-8950-254D71B0E171}" type="pres">
      <dgm:prSet presAssocID="{2AF2E0B4-00FA-48FB-9B93-478EC3C02011}" presName="connTx" presStyleLbl="parChTrans1D2" presStyleIdx="0" presStyleCnt="4"/>
      <dgm:spPr/>
      <dgm:t>
        <a:bodyPr/>
        <a:lstStyle/>
        <a:p>
          <a:endParaRPr lang="en-US"/>
        </a:p>
      </dgm:t>
    </dgm:pt>
    <dgm:pt modelId="{638938BA-F626-44A7-A65F-392C3AA04177}" type="pres">
      <dgm:prSet presAssocID="{8254A65E-9B27-44C3-8104-0D31F29D4C88}" presName="root2" presStyleCnt="0"/>
      <dgm:spPr/>
    </dgm:pt>
    <dgm:pt modelId="{2B71866A-FF95-43CA-B5C0-372BA8117E2A}" type="pres">
      <dgm:prSet presAssocID="{8254A65E-9B27-44C3-8104-0D31F29D4C88}" presName="LevelTwoTextNode" presStyleLbl="node2" presStyleIdx="0" presStyleCnt="4">
        <dgm:presLayoutVars>
          <dgm:chPref val="3"/>
        </dgm:presLayoutVars>
      </dgm:prSet>
      <dgm:spPr/>
      <dgm:t>
        <a:bodyPr/>
        <a:lstStyle/>
        <a:p>
          <a:endParaRPr lang="en-US"/>
        </a:p>
      </dgm:t>
    </dgm:pt>
    <dgm:pt modelId="{652616AC-CF5C-412B-8520-D501CCA92D35}" type="pres">
      <dgm:prSet presAssocID="{8254A65E-9B27-44C3-8104-0D31F29D4C88}" presName="level3hierChild" presStyleCnt="0"/>
      <dgm:spPr/>
    </dgm:pt>
    <dgm:pt modelId="{2063773F-C635-4801-975E-800EAD9CF753}" type="pres">
      <dgm:prSet presAssocID="{65300335-2CA7-46CA-B87E-1EA8E71A06C0}" presName="conn2-1" presStyleLbl="parChTrans1D3" presStyleIdx="0" presStyleCnt="8"/>
      <dgm:spPr/>
      <dgm:t>
        <a:bodyPr/>
        <a:lstStyle/>
        <a:p>
          <a:endParaRPr lang="en-US"/>
        </a:p>
      </dgm:t>
    </dgm:pt>
    <dgm:pt modelId="{3D437DB2-6D33-4247-BCD9-0B5FB4AD801B}" type="pres">
      <dgm:prSet presAssocID="{65300335-2CA7-46CA-B87E-1EA8E71A06C0}" presName="connTx" presStyleLbl="parChTrans1D3" presStyleIdx="0" presStyleCnt="8"/>
      <dgm:spPr/>
      <dgm:t>
        <a:bodyPr/>
        <a:lstStyle/>
        <a:p>
          <a:endParaRPr lang="en-US"/>
        </a:p>
      </dgm:t>
    </dgm:pt>
    <dgm:pt modelId="{ADA4D1FD-3E2B-4724-9670-1756A054231F}" type="pres">
      <dgm:prSet presAssocID="{9AB663B5-098F-43C6-9243-D5E0E180FFD1}" presName="root2" presStyleCnt="0"/>
      <dgm:spPr/>
    </dgm:pt>
    <dgm:pt modelId="{1F5AC459-6756-4432-8E4A-410ED0175609}" type="pres">
      <dgm:prSet presAssocID="{9AB663B5-098F-43C6-9243-D5E0E180FFD1}" presName="LevelTwoTextNode" presStyleLbl="node3" presStyleIdx="0" presStyleCnt="8">
        <dgm:presLayoutVars>
          <dgm:chPref val="3"/>
        </dgm:presLayoutVars>
      </dgm:prSet>
      <dgm:spPr/>
      <dgm:t>
        <a:bodyPr/>
        <a:lstStyle/>
        <a:p>
          <a:endParaRPr lang="en-US"/>
        </a:p>
      </dgm:t>
    </dgm:pt>
    <dgm:pt modelId="{74D7B997-D486-4FC9-A38F-958E1DDC777B}" type="pres">
      <dgm:prSet presAssocID="{9AB663B5-098F-43C6-9243-D5E0E180FFD1}" presName="level3hierChild" presStyleCnt="0"/>
      <dgm:spPr/>
    </dgm:pt>
    <dgm:pt modelId="{C76C1511-1058-44B4-840A-D0ACA7957AD4}" type="pres">
      <dgm:prSet presAssocID="{4753EF31-91F7-477E-9974-53BFEE758D3C}" presName="conn2-1" presStyleLbl="parChTrans1D3" presStyleIdx="1" presStyleCnt="8"/>
      <dgm:spPr/>
      <dgm:t>
        <a:bodyPr/>
        <a:lstStyle/>
        <a:p>
          <a:endParaRPr lang="en-US"/>
        </a:p>
      </dgm:t>
    </dgm:pt>
    <dgm:pt modelId="{67FAB447-03B6-423E-B536-3BD604285590}" type="pres">
      <dgm:prSet presAssocID="{4753EF31-91F7-477E-9974-53BFEE758D3C}" presName="connTx" presStyleLbl="parChTrans1D3" presStyleIdx="1" presStyleCnt="8"/>
      <dgm:spPr/>
      <dgm:t>
        <a:bodyPr/>
        <a:lstStyle/>
        <a:p>
          <a:endParaRPr lang="en-US"/>
        </a:p>
      </dgm:t>
    </dgm:pt>
    <dgm:pt modelId="{E09E5E01-8D07-43DC-8189-F1481FEE4E61}" type="pres">
      <dgm:prSet presAssocID="{0527FF73-5650-4595-8599-B1B75340101D}" presName="root2" presStyleCnt="0"/>
      <dgm:spPr/>
    </dgm:pt>
    <dgm:pt modelId="{21DDA84E-0D78-4D73-B2F5-B59BFD9239B2}" type="pres">
      <dgm:prSet presAssocID="{0527FF73-5650-4595-8599-B1B75340101D}" presName="LevelTwoTextNode" presStyleLbl="node3" presStyleIdx="1" presStyleCnt="8">
        <dgm:presLayoutVars>
          <dgm:chPref val="3"/>
        </dgm:presLayoutVars>
      </dgm:prSet>
      <dgm:spPr/>
      <dgm:t>
        <a:bodyPr/>
        <a:lstStyle/>
        <a:p>
          <a:endParaRPr lang="en-US"/>
        </a:p>
      </dgm:t>
    </dgm:pt>
    <dgm:pt modelId="{2CF4070C-3334-4026-BCDD-19F6E7E22EA7}" type="pres">
      <dgm:prSet presAssocID="{0527FF73-5650-4595-8599-B1B75340101D}" presName="level3hierChild" presStyleCnt="0"/>
      <dgm:spPr/>
    </dgm:pt>
    <dgm:pt modelId="{0E3F002F-7C2B-41E0-81FD-692DE2169ED8}" type="pres">
      <dgm:prSet presAssocID="{89CF53A0-1BEE-440D-B95E-E3E731DF98ED}" presName="conn2-1" presStyleLbl="parChTrans1D3" presStyleIdx="2" presStyleCnt="8"/>
      <dgm:spPr/>
      <dgm:t>
        <a:bodyPr/>
        <a:lstStyle/>
        <a:p>
          <a:endParaRPr lang="en-US"/>
        </a:p>
      </dgm:t>
    </dgm:pt>
    <dgm:pt modelId="{830CCAE6-6B9F-47E6-AFB0-FD23688E5E61}" type="pres">
      <dgm:prSet presAssocID="{89CF53A0-1BEE-440D-B95E-E3E731DF98ED}" presName="connTx" presStyleLbl="parChTrans1D3" presStyleIdx="2" presStyleCnt="8"/>
      <dgm:spPr/>
      <dgm:t>
        <a:bodyPr/>
        <a:lstStyle/>
        <a:p>
          <a:endParaRPr lang="en-US"/>
        </a:p>
      </dgm:t>
    </dgm:pt>
    <dgm:pt modelId="{04EF2DE1-4D3C-4162-853A-2F2ED079DEAD}" type="pres">
      <dgm:prSet presAssocID="{5479F73B-E9F2-4AE0-AF65-259C083E6AD9}" presName="root2" presStyleCnt="0"/>
      <dgm:spPr/>
    </dgm:pt>
    <dgm:pt modelId="{7A8752E1-C45B-4734-9E51-61836BE8D46E}" type="pres">
      <dgm:prSet presAssocID="{5479F73B-E9F2-4AE0-AF65-259C083E6AD9}" presName="LevelTwoTextNode" presStyleLbl="node3" presStyleIdx="2" presStyleCnt="8">
        <dgm:presLayoutVars>
          <dgm:chPref val="3"/>
        </dgm:presLayoutVars>
      </dgm:prSet>
      <dgm:spPr/>
      <dgm:t>
        <a:bodyPr/>
        <a:lstStyle/>
        <a:p>
          <a:endParaRPr lang="en-US"/>
        </a:p>
      </dgm:t>
    </dgm:pt>
    <dgm:pt modelId="{D865FF38-9263-4C35-81C4-F6700F7F50F5}" type="pres">
      <dgm:prSet presAssocID="{5479F73B-E9F2-4AE0-AF65-259C083E6AD9}" presName="level3hierChild" presStyleCnt="0"/>
      <dgm:spPr/>
    </dgm:pt>
    <dgm:pt modelId="{80AF2329-6A05-40CF-974D-6BD99075E0C8}" type="pres">
      <dgm:prSet presAssocID="{CFA17F5D-91E2-4CE0-A6DF-D5E4B462B0E9}" presName="root1" presStyleCnt="0"/>
      <dgm:spPr/>
    </dgm:pt>
    <dgm:pt modelId="{3D1CB982-526B-4074-A2E3-2F3427507371}" type="pres">
      <dgm:prSet presAssocID="{CFA17F5D-91E2-4CE0-A6DF-D5E4B462B0E9}" presName="LevelOneTextNode" presStyleLbl="node0" presStyleIdx="1" presStyleCnt="3">
        <dgm:presLayoutVars>
          <dgm:chPref val="3"/>
        </dgm:presLayoutVars>
      </dgm:prSet>
      <dgm:spPr/>
      <dgm:t>
        <a:bodyPr/>
        <a:lstStyle/>
        <a:p>
          <a:endParaRPr lang="en-US"/>
        </a:p>
      </dgm:t>
    </dgm:pt>
    <dgm:pt modelId="{CC25F7AE-8017-48E0-80C1-CFB0E3D2D9CD}" type="pres">
      <dgm:prSet presAssocID="{CFA17F5D-91E2-4CE0-A6DF-D5E4B462B0E9}" presName="level2hierChild" presStyleCnt="0"/>
      <dgm:spPr/>
    </dgm:pt>
    <dgm:pt modelId="{13561C9C-83CF-49A2-8C90-3428F06F8A8E}" type="pres">
      <dgm:prSet presAssocID="{726A2395-F827-41B3-90DA-BFD5A026C736}" presName="conn2-1" presStyleLbl="parChTrans1D2" presStyleIdx="1" presStyleCnt="4"/>
      <dgm:spPr/>
      <dgm:t>
        <a:bodyPr/>
        <a:lstStyle/>
        <a:p>
          <a:endParaRPr lang="en-US"/>
        </a:p>
      </dgm:t>
    </dgm:pt>
    <dgm:pt modelId="{A5A4B23D-78AB-4473-AD13-64D8ED6CE497}" type="pres">
      <dgm:prSet presAssocID="{726A2395-F827-41B3-90DA-BFD5A026C736}" presName="connTx" presStyleLbl="parChTrans1D2" presStyleIdx="1" presStyleCnt="4"/>
      <dgm:spPr/>
      <dgm:t>
        <a:bodyPr/>
        <a:lstStyle/>
        <a:p>
          <a:endParaRPr lang="en-US"/>
        </a:p>
      </dgm:t>
    </dgm:pt>
    <dgm:pt modelId="{158A9B07-E151-4F10-BDEC-0FC827D1B02B}" type="pres">
      <dgm:prSet presAssocID="{DDAAFF64-0546-459C-B4F6-52A62D6426B2}" presName="root2" presStyleCnt="0"/>
      <dgm:spPr/>
    </dgm:pt>
    <dgm:pt modelId="{3715947B-9436-4DBF-B889-694B6D68E23D}" type="pres">
      <dgm:prSet presAssocID="{DDAAFF64-0546-459C-B4F6-52A62D6426B2}" presName="LevelTwoTextNode" presStyleLbl="node2" presStyleIdx="1" presStyleCnt="4">
        <dgm:presLayoutVars>
          <dgm:chPref val="3"/>
        </dgm:presLayoutVars>
      </dgm:prSet>
      <dgm:spPr/>
      <dgm:t>
        <a:bodyPr/>
        <a:lstStyle/>
        <a:p>
          <a:endParaRPr lang="en-US"/>
        </a:p>
      </dgm:t>
    </dgm:pt>
    <dgm:pt modelId="{79AB5F68-1C98-449C-B1B5-72D1D9C9E20D}" type="pres">
      <dgm:prSet presAssocID="{DDAAFF64-0546-459C-B4F6-52A62D6426B2}" presName="level3hierChild" presStyleCnt="0"/>
      <dgm:spPr/>
    </dgm:pt>
    <dgm:pt modelId="{727AB729-28BE-471B-B11C-0C5C8C5BB50B}" type="pres">
      <dgm:prSet presAssocID="{6289C8DB-ED77-4034-A0E0-5FFCED672BC5}" presName="conn2-1" presStyleLbl="parChTrans1D3" presStyleIdx="3" presStyleCnt="8"/>
      <dgm:spPr/>
      <dgm:t>
        <a:bodyPr/>
        <a:lstStyle/>
        <a:p>
          <a:endParaRPr lang="en-US"/>
        </a:p>
      </dgm:t>
    </dgm:pt>
    <dgm:pt modelId="{FA032068-53E3-480D-A731-BB41867198B6}" type="pres">
      <dgm:prSet presAssocID="{6289C8DB-ED77-4034-A0E0-5FFCED672BC5}" presName="connTx" presStyleLbl="parChTrans1D3" presStyleIdx="3" presStyleCnt="8"/>
      <dgm:spPr/>
      <dgm:t>
        <a:bodyPr/>
        <a:lstStyle/>
        <a:p>
          <a:endParaRPr lang="en-US"/>
        </a:p>
      </dgm:t>
    </dgm:pt>
    <dgm:pt modelId="{46EC634F-B94A-4A52-BA1B-A5DA9FFF43EA}" type="pres">
      <dgm:prSet presAssocID="{37033A59-2F11-46F0-8E2F-E2F37755675F}" presName="root2" presStyleCnt="0"/>
      <dgm:spPr/>
    </dgm:pt>
    <dgm:pt modelId="{27B68274-83CA-4209-BC35-18CE27A8BB42}" type="pres">
      <dgm:prSet presAssocID="{37033A59-2F11-46F0-8E2F-E2F37755675F}" presName="LevelTwoTextNode" presStyleLbl="node3" presStyleIdx="3" presStyleCnt="8">
        <dgm:presLayoutVars>
          <dgm:chPref val="3"/>
        </dgm:presLayoutVars>
      </dgm:prSet>
      <dgm:spPr/>
      <dgm:t>
        <a:bodyPr/>
        <a:lstStyle/>
        <a:p>
          <a:endParaRPr lang="en-US"/>
        </a:p>
      </dgm:t>
    </dgm:pt>
    <dgm:pt modelId="{4100CAC0-C74E-47C0-9225-43BFA6FFF9B9}" type="pres">
      <dgm:prSet presAssocID="{37033A59-2F11-46F0-8E2F-E2F37755675F}" presName="level3hierChild" presStyleCnt="0"/>
      <dgm:spPr/>
    </dgm:pt>
    <dgm:pt modelId="{4F7EAE5A-DE60-4AC9-8D7A-3D3918198BF9}" type="pres">
      <dgm:prSet presAssocID="{76BF1843-1A36-41D0-A28A-1E51423B1AE4}" presName="conn2-1" presStyleLbl="parChTrans1D3" presStyleIdx="4" presStyleCnt="8"/>
      <dgm:spPr/>
      <dgm:t>
        <a:bodyPr/>
        <a:lstStyle/>
        <a:p>
          <a:endParaRPr lang="en-US"/>
        </a:p>
      </dgm:t>
    </dgm:pt>
    <dgm:pt modelId="{4FFDB682-5759-4BC1-A8FB-78872640E280}" type="pres">
      <dgm:prSet presAssocID="{76BF1843-1A36-41D0-A28A-1E51423B1AE4}" presName="connTx" presStyleLbl="parChTrans1D3" presStyleIdx="4" presStyleCnt="8"/>
      <dgm:spPr/>
      <dgm:t>
        <a:bodyPr/>
        <a:lstStyle/>
        <a:p>
          <a:endParaRPr lang="en-US"/>
        </a:p>
      </dgm:t>
    </dgm:pt>
    <dgm:pt modelId="{3F7D07CB-5CDA-4A81-B42B-F0D825D4CE21}" type="pres">
      <dgm:prSet presAssocID="{FBFCB837-E2E6-4AEC-AF9D-EB5396B7AD1B}" presName="root2" presStyleCnt="0"/>
      <dgm:spPr/>
    </dgm:pt>
    <dgm:pt modelId="{CAE60C05-1A26-4DD6-B0D1-FE9ECB2E56AB}" type="pres">
      <dgm:prSet presAssocID="{FBFCB837-E2E6-4AEC-AF9D-EB5396B7AD1B}" presName="LevelTwoTextNode" presStyleLbl="node3" presStyleIdx="4" presStyleCnt="8">
        <dgm:presLayoutVars>
          <dgm:chPref val="3"/>
        </dgm:presLayoutVars>
      </dgm:prSet>
      <dgm:spPr/>
      <dgm:t>
        <a:bodyPr/>
        <a:lstStyle/>
        <a:p>
          <a:endParaRPr lang="en-US"/>
        </a:p>
      </dgm:t>
    </dgm:pt>
    <dgm:pt modelId="{623C2FAE-FB3B-45EC-B28D-F0FF11DA368E}" type="pres">
      <dgm:prSet presAssocID="{FBFCB837-E2E6-4AEC-AF9D-EB5396B7AD1B}" presName="level3hierChild" presStyleCnt="0"/>
      <dgm:spPr/>
    </dgm:pt>
    <dgm:pt modelId="{05382EEB-4D43-4A34-805D-42ADEF56FB3A}" type="pres">
      <dgm:prSet presAssocID="{F9E4331F-64D3-4CEA-A33A-C52D75C82839}" presName="root1" presStyleCnt="0"/>
      <dgm:spPr/>
    </dgm:pt>
    <dgm:pt modelId="{8E7C596F-8D91-4426-9357-782E52F51F4C}" type="pres">
      <dgm:prSet presAssocID="{F9E4331F-64D3-4CEA-A33A-C52D75C82839}" presName="LevelOneTextNode" presStyleLbl="node0" presStyleIdx="2" presStyleCnt="3">
        <dgm:presLayoutVars>
          <dgm:chPref val="3"/>
        </dgm:presLayoutVars>
      </dgm:prSet>
      <dgm:spPr/>
      <dgm:t>
        <a:bodyPr/>
        <a:lstStyle/>
        <a:p>
          <a:endParaRPr lang="en-US"/>
        </a:p>
      </dgm:t>
    </dgm:pt>
    <dgm:pt modelId="{0215BF70-2410-483E-ACD7-1C6664D3E87D}" type="pres">
      <dgm:prSet presAssocID="{F9E4331F-64D3-4CEA-A33A-C52D75C82839}" presName="level2hierChild" presStyleCnt="0"/>
      <dgm:spPr/>
    </dgm:pt>
    <dgm:pt modelId="{31AD1603-A361-4A2E-B5BA-8CC3C7F087D4}" type="pres">
      <dgm:prSet presAssocID="{C9465C7D-B63A-4E9A-9228-059EA50AF348}" presName="conn2-1" presStyleLbl="parChTrans1D2" presStyleIdx="2" presStyleCnt="4"/>
      <dgm:spPr/>
      <dgm:t>
        <a:bodyPr/>
        <a:lstStyle/>
        <a:p>
          <a:endParaRPr lang="en-US"/>
        </a:p>
      </dgm:t>
    </dgm:pt>
    <dgm:pt modelId="{CF25E8AA-6B2B-4333-B9BC-5739A11EAFB2}" type="pres">
      <dgm:prSet presAssocID="{C9465C7D-B63A-4E9A-9228-059EA50AF348}" presName="connTx" presStyleLbl="parChTrans1D2" presStyleIdx="2" presStyleCnt="4"/>
      <dgm:spPr/>
      <dgm:t>
        <a:bodyPr/>
        <a:lstStyle/>
        <a:p>
          <a:endParaRPr lang="en-US"/>
        </a:p>
      </dgm:t>
    </dgm:pt>
    <dgm:pt modelId="{41EA62B4-677D-4FA7-A14D-34E0A871447F}" type="pres">
      <dgm:prSet presAssocID="{53D1C1AA-BC3F-44D0-AA3C-A9A1629D0474}" presName="root2" presStyleCnt="0"/>
      <dgm:spPr/>
    </dgm:pt>
    <dgm:pt modelId="{C266712C-F8F0-4743-BA54-DED25DCE8E6A}" type="pres">
      <dgm:prSet presAssocID="{53D1C1AA-BC3F-44D0-AA3C-A9A1629D0474}" presName="LevelTwoTextNode" presStyleLbl="node2" presStyleIdx="2" presStyleCnt="4">
        <dgm:presLayoutVars>
          <dgm:chPref val="3"/>
        </dgm:presLayoutVars>
      </dgm:prSet>
      <dgm:spPr/>
      <dgm:t>
        <a:bodyPr/>
        <a:lstStyle/>
        <a:p>
          <a:endParaRPr lang="en-US"/>
        </a:p>
      </dgm:t>
    </dgm:pt>
    <dgm:pt modelId="{20FDB24B-637C-4F1D-884C-ED4F06761983}" type="pres">
      <dgm:prSet presAssocID="{53D1C1AA-BC3F-44D0-AA3C-A9A1629D0474}" presName="level3hierChild" presStyleCnt="0"/>
      <dgm:spPr/>
    </dgm:pt>
    <dgm:pt modelId="{B7200EE6-B813-4598-8509-C76BC1D47410}" type="pres">
      <dgm:prSet presAssocID="{E4408C01-EE96-48A5-9B18-285C0248F2BF}" presName="conn2-1" presStyleLbl="parChTrans1D3" presStyleIdx="5" presStyleCnt="8"/>
      <dgm:spPr/>
      <dgm:t>
        <a:bodyPr/>
        <a:lstStyle/>
        <a:p>
          <a:endParaRPr lang="en-US"/>
        </a:p>
      </dgm:t>
    </dgm:pt>
    <dgm:pt modelId="{3610D222-CDA1-406B-AB85-62AE661A0595}" type="pres">
      <dgm:prSet presAssocID="{E4408C01-EE96-48A5-9B18-285C0248F2BF}" presName="connTx" presStyleLbl="parChTrans1D3" presStyleIdx="5" presStyleCnt="8"/>
      <dgm:spPr/>
      <dgm:t>
        <a:bodyPr/>
        <a:lstStyle/>
        <a:p>
          <a:endParaRPr lang="en-US"/>
        </a:p>
      </dgm:t>
    </dgm:pt>
    <dgm:pt modelId="{D63EB5D1-3538-4D9B-8C02-7A392840BE97}" type="pres">
      <dgm:prSet presAssocID="{E00B22EA-8B52-497D-8547-21D001D514EF}" presName="root2" presStyleCnt="0"/>
      <dgm:spPr/>
    </dgm:pt>
    <dgm:pt modelId="{A049E4BA-6125-4F08-A263-7324321D73C3}" type="pres">
      <dgm:prSet presAssocID="{E00B22EA-8B52-497D-8547-21D001D514EF}" presName="LevelTwoTextNode" presStyleLbl="node3" presStyleIdx="5" presStyleCnt="8">
        <dgm:presLayoutVars>
          <dgm:chPref val="3"/>
        </dgm:presLayoutVars>
      </dgm:prSet>
      <dgm:spPr/>
      <dgm:t>
        <a:bodyPr/>
        <a:lstStyle/>
        <a:p>
          <a:endParaRPr lang="en-US"/>
        </a:p>
      </dgm:t>
    </dgm:pt>
    <dgm:pt modelId="{ED2B563C-1CB8-4C89-A52C-4466BCC08422}" type="pres">
      <dgm:prSet presAssocID="{E00B22EA-8B52-497D-8547-21D001D514EF}" presName="level3hierChild" presStyleCnt="0"/>
      <dgm:spPr/>
    </dgm:pt>
    <dgm:pt modelId="{887E8D3A-B3C4-4E9E-92A2-58478C0C98B9}" type="pres">
      <dgm:prSet presAssocID="{1480C142-5CA8-4DA4-AD11-814EAC1DE74A}" presName="conn2-1" presStyleLbl="parChTrans1D3" presStyleIdx="6" presStyleCnt="8"/>
      <dgm:spPr/>
      <dgm:t>
        <a:bodyPr/>
        <a:lstStyle/>
        <a:p>
          <a:endParaRPr lang="en-US"/>
        </a:p>
      </dgm:t>
    </dgm:pt>
    <dgm:pt modelId="{062253E1-0B4A-4858-ADC5-BEB1871554B9}" type="pres">
      <dgm:prSet presAssocID="{1480C142-5CA8-4DA4-AD11-814EAC1DE74A}" presName="connTx" presStyleLbl="parChTrans1D3" presStyleIdx="6" presStyleCnt="8"/>
      <dgm:spPr/>
      <dgm:t>
        <a:bodyPr/>
        <a:lstStyle/>
        <a:p>
          <a:endParaRPr lang="en-US"/>
        </a:p>
      </dgm:t>
    </dgm:pt>
    <dgm:pt modelId="{93473BD3-5D4C-4E35-BBFF-E137B7F8EACE}" type="pres">
      <dgm:prSet presAssocID="{C5387D10-1543-485F-BFC9-E759E0CBB211}" presName="root2" presStyleCnt="0"/>
      <dgm:spPr/>
    </dgm:pt>
    <dgm:pt modelId="{0AA600C3-A242-4873-8B84-81BC1A958F47}" type="pres">
      <dgm:prSet presAssocID="{C5387D10-1543-485F-BFC9-E759E0CBB211}" presName="LevelTwoTextNode" presStyleLbl="node3" presStyleIdx="6" presStyleCnt="8">
        <dgm:presLayoutVars>
          <dgm:chPref val="3"/>
        </dgm:presLayoutVars>
      </dgm:prSet>
      <dgm:spPr/>
      <dgm:t>
        <a:bodyPr/>
        <a:lstStyle/>
        <a:p>
          <a:endParaRPr lang="en-US"/>
        </a:p>
      </dgm:t>
    </dgm:pt>
    <dgm:pt modelId="{F9C2DC8F-43B7-4C66-8F2D-2C949D6C998C}" type="pres">
      <dgm:prSet presAssocID="{C5387D10-1543-485F-BFC9-E759E0CBB211}" presName="level3hierChild" presStyleCnt="0"/>
      <dgm:spPr/>
    </dgm:pt>
    <dgm:pt modelId="{D9ED99AF-1084-470F-8E0A-7E81A9CAD1B9}" type="pres">
      <dgm:prSet presAssocID="{B3F14D01-05E9-46F4-95A7-14F34AA6649F}" presName="conn2-1" presStyleLbl="parChTrans1D3" presStyleIdx="7" presStyleCnt="8"/>
      <dgm:spPr/>
      <dgm:t>
        <a:bodyPr/>
        <a:lstStyle/>
        <a:p>
          <a:endParaRPr lang="en-US"/>
        </a:p>
      </dgm:t>
    </dgm:pt>
    <dgm:pt modelId="{7AC59B96-A2F2-4A61-9570-FD5355FC14D7}" type="pres">
      <dgm:prSet presAssocID="{B3F14D01-05E9-46F4-95A7-14F34AA6649F}" presName="connTx" presStyleLbl="parChTrans1D3" presStyleIdx="7" presStyleCnt="8"/>
      <dgm:spPr/>
      <dgm:t>
        <a:bodyPr/>
        <a:lstStyle/>
        <a:p>
          <a:endParaRPr lang="en-US"/>
        </a:p>
      </dgm:t>
    </dgm:pt>
    <dgm:pt modelId="{3BA884D1-C5DA-4BAD-8FB5-F7556668A66A}" type="pres">
      <dgm:prSet presAssocID="{B2F11717-1A4A-4C8B-B790-6DADC0ACCDAF}" presName="root2" presStyleCnt="0"/>
      <dgm:spPr/>
    </dgm:pt>
    <dgm:pt modelId="{33A62226-C91D-4C00-8523-824B40E5171F}" type="pres">
      <dgm:prSet presAssocID="{B2F11717-1A4A-4C8B-B790-6DADC0ACCDAF}" presName="LevelTwoTextNode" presStyleLbl="node3" presStyleIdx="7" presStyleCnt="8">
        <dgm:presLayoutVars>
          <dgm:chPref val="3"/>
        </dgm:presLayoutVars>
      </dgm:prSet>
      <dgm:spPr/>
      <dgm:t>
        <a:bodyPr/>
        <a:lstStyle/>
        <a:p>
          <a:endParaRPr lang="en-US"/>
        </a:p>
      </dgm:t>
    </dgm:pt>
    <dgm:pt modelId="{2ECBBA4A-8BBA-4CA9-B377-65F9DFAE0CC3}" type="pres">
      <dgm:prSet presAssocID="{B2F11717-1A4A-4C8B-B790-6DADC0ACCDAF}" presName="level3hierChild" presStyleCnt="0"/>
      <dgm:spPr/>
    </dgm:pt>
    <dgm:pt modelId="{60253B99-AC04-4E02-B9D4-3BD309138092}" type="pres">
      <dgm:prSet presAssocID="{3B78FDFC-7AFA-4FEE-B188-C00057F2F24C}" presName="conn2-1" presStyleLbl="parChTrans1D2" presStyleIdx="3" presStyleCnt="4"/>
      <dgm:spPr/>
      <dgm:t>
        <a:bodyPr/>
        <a:lstStyle/>
        <a:p>
          <a:endParaRPr lang="en-US"/>
        </a:p>
      </dgm:t>
    </dgm:pt>
    <dgm:pt modelId="{E9674C2D-3DD2-414F-B9BD-10E9145F3A51}" type="pres">
      <dgm:prSet presAssocID="{3B78FDFC-7AFA-4FEE-B188-C00057F2F24C}" presName="connTx" presStyleLbl="parChTrans1D2" presStyleIdx="3" presStyleCnt="4"/>
      <dgm:spPr/>
      <dgm:t>
        <a:bodyPr/>
        <a:lstStyle/>
        <a:p>
          <a:endParaRPr lang="en-US"/>
        </a:p>
      </dgm:t>
    </dgm:pt>
    <dgm:pt modelId="{BD07CF05-3277-4138-A49A-ABEEDBEDBCBD}" type="pres">
      <dgm:prSet presAssocID="{ABFC2B07-3AC0-458C-A6DD-28876F8C22DA}" presName="root2" presStyleCnt="0"/>
      <dgm:spPr/>
    </dgm:pt>
    <dgm:pt modelId="{B4766B4C-C19A-44F2-95B4-776D015AD20A}" type="pres">
      <dgm:prSet presAssocID="{ABFC2B07-3AC0-458C-A6DD-28876F8C22DA}" presName="LevelTwoTextNode" presStyleLbl="node2" presStyleIdx="3" presStyleCnt="4">
        <dgm:presLayoutVars>
          <dgm:chPref val="3"/>
        </dgm:presLayoutVars>
      </dgm:prSet>
      <dgm:spPr/>
      <dgm:t>
        <a:bodyPr/>
        <a:lstStyle/>
        <a:p>
          <a:endParaRPr lang="en-US"/>
        </a:p>
      </dgm:t>
    </dgm:pt>
    <dgm:pt modelId="{73EF96F5-2EB1-4BD0-8CC2-D3DA46F6BB63}" type="pres">
      <dgm:prSet presAssocID="{ABFC2B07-3AC0-458C-A6DD-28876F8C22DA}" presName="level3hierChild" presStyleCnt="0"/>
      <dgm:spPr/>
    </dgm:pt>
  </dgm:ptLst>
  <dgm:cxnLst>
    <dgm:cxn modelId="{2FB91EE3-B5F5-4A3D-94CC-BF97109A2AEF}" srcId="{1594A95F-6A7E-4609-9A8E-36EA964198F4}" destId="{285C72BF-78C9-4D71-8989-11BC79419936}" srcOrd="0" destOrd="0" parTransId="{60151999-EF4D-4B3F-8EE0-96DFDF4754C7}" sibTransId="{7589ABF1-E01F-41CB-8FE6-079A67DA43EA}"/>
    <dgm:cxn modelId="{3E363063-1144-49EC-8890-7A651F4C28EA}" type="presOf" srcId="{E4408C01-EE96-48A5-9B18-285C0248F2BF}" destId="{3610D222-CDA1-406B-AB85-62AE661A0595}" srcOrd="1" destOrd="0" presId="urn:microsoft.com/office/officeart/2005/8/layout/hierarchy2"/>
    <dgm:cxn modelId="{7620EA36-91A6-497F-938B-ED0B6FDB5BF7}" type="presOf" srcId="{37033A59-2F11-46F0-8E2F-E2F37755675F}" destId="{27B68274-83CA-4209-BC35-18CE27A8BB42}" srcOrd="0" destOrd="0" presId="urn:microsoft.com/office/officeart/2005/8/layout/hierarchy2"/>
    <dgm:cxn modelId="{B49ECCA0-E2ED-4F57-A9D2-817E4F1A7021}" srcId="{53D1C1AA-BC3F-44D0-AA3C-A9A1629D0474}" destId="{C5387D10-1543-485F-BFC9-E759E0CBB211}" srcOrd="1" destOrd="0" parTransId="{1480C142-5CA8-4DA4-AD11-814EAC1DE74A}" sibTransId="{6458E4D7-D2DF-4757-A305-9E8090275AA3}"/>
    <dgm:cxn modelId="{AE5D349C-A604-45B3-AD28-150DE0C54BF1}" type="presOf" srcId="{726A2395-F827-41B3-90DA-BFD5A026C736}" destId="{13561C9C-83CF-49A2-8C90-3428F06F8A8E}" srcOrd="0" destOrd="0" presId="urn:microsoft.com/office/officeart/2005/8/layout/hierarchy2"/>
    <dgm:cxn modelId="{7BF423E2-8B6A-4CA6-8012-E997DA2F5500}" type="presOf" srcId="{89CF53A0-1BEE-440D-B95E-E3E731DF98ED}" destId="{830CCAE6-6B9F-47E6-AFB0-FD23688E5E61}" srcOrd="1" destOrd="0" presId="urn:microsoft.com/office/officeart/2005/8/layout/hierarchy2"/>
    <dgm:cxn modelId="{6EFD4A7D-5212-4827-A2AF-07F83DB0B7BD}" type="presOf" srcId="{DDAAFF64-0546-459C-B4F6-52A62D6426B2}" destId="{3715947B-9436-4DBF-B889-694B6D68E23D}" srcOrd="0" destOrd="0" presId="urn:microsoft.com/office/officeart/2005/8/layout/hierarchy2"/>
    <dgm:cxn modelId="{3920F478-5B6B-4A2F-A679-16B6CADF1099}" type="presOf" srcId="{E00B22EA-8B52-497D-8547-21D001D514EF}" destId="{A049E4BA-6125-4F08-A263-7324321D73C3}" srcOrd="0" destOrd="0" presId="urn:microsoft.com/office/officeart/2005/8/layout/hierarchy2"/>
    <dgm:cxn modelId="{E319D450-0245-4CC4-B789-47197A8AC05A}" type="presOf" srcId="{C9465C7D-B63A-4E9A-9228-059EA50AF348}" destId="{CF25E8AA-6B2B-4333-B9BC-5739A11EAFB2}" srcOrd="1" destOrd="0" presId="urn:microsoft.com/office/officeart/2005/8/layout/hierarchy2"/>
    <dgm:cxn modelId="{05E666D4-FF16-4258-8AB5-1B81B1A3593F}" type="presOf" srcId="{C5387D10-1543-485F-BFC9-E759E0CBB211}" destId="{0AA600C3-A242-4873-8B84-81BC1A958F47}" srcOrd="0" destOrd="0" presId="urn:microsoft.com/office/officeart/2005/8/layout/hierarchy2"/>
    <dgm:cxn modelId="{B8E9A26C-F03A-4625-A62B-B994C93BFE69}" type="presOf" srcId="{FBFCB837-E2E6-4AEC-AF9D-EB5396B7AD1B}" destId="{CAE60C05-1A26-4DD6-B0D1-FE9ECB2E56AB}" srcOrd="0" destOrd="0" presId="urn:microsoft.com/office/officeart/2005/8/layout/hierarchy2"/>
    <dgm:cxn modelId="{D9FEACE3-A470-43CE-968F-08969CA485B4}" srcId="{53D1C1AA-BC3F-44D0-AA3C-A9A1629D0474}" destId="{B2F11717-1A4A-4C8B-B790-6DADC0ACCDAF}" srcOrd="2" destOrd="0" parTransId="{B3F14D01-05E9-46F4-95A7-14F34AA6649F}" sibTransId="{74E519EB-EDC2-4628-9D7E-6AFBDC3B4D3C}"/>
    <dgm:cxn modelId="{4514D80A-8E13-473D-9CF4-8A566A327E5A}" srcId="{DDAAFF64-0546-459C-B4F6-52A62D6426B2}" destId="{37033A59-2F11-46F0-8E2F-E2F37755675F}" srcOrd="0" destOrd="0" parTransId="{6289C8DB-ED77-4034-A0E0-5FFCED672BC5}" sibTransId="{845FB6BE-F2DD-4A80-B22C-675E8BBB63EA}"/>
    <dgm:cxn modelId="{CAC6B3F1-C844-4789-AB7E-A4463ECFA027}" srcId="{F9E4331F-64D3-4CEA-A33A-C52D75C82839}" destId="{ABFC2B07-3AC0-458C-A6DD-28876F8C22DA}" srcOrd="1" destOrd="0" parTransId="{3B78FDFC-7AFA-4FEE-B188-C00057F2F24C}" sibTransId="{531641E3-721A-468F-AB5D-75585B3B59EB}"/>
    <dgm:cxn modelId="{A2987F1F-55F5-4485-8C40-4E3E5F6AA464}" type="presOf" srcId="{8254A65E-9B27-44C3-8104-0D31F29D4C88}" destId="{2B71866A-FF95-43CA-B5C0-372BA8117E2A}" srcOrd="0" destOrd="0" presId="urn:microsoft.com/office/officeart/2005/8/layout/hierarchy2"/>
    <dgm:cxn modelId="{F93492B6-B4AC-4BC1-AB6F-845B6401EFC2}" srcId="{CFA17F5D-91E2-4CE0-A6DF-D5E4B462B0E9}" destId="{DDAAFF64-0546-459C-B4F6-52A62D6426B2}" srcOrd="0" destOrd="0" parTransId="{726A2395-F827-41B3-90DA-BFD5A026C736}" sibTransId="{439FC3CA-C76D-4A30-995D-075D69211B73}"/>
    <dgm:cxn modelId="{AC3508BB-335D-48B9-A51E-C2C417372721}" type="presOf" srcId="{65300335-2CA7-46CA-B87E-1EA8E71A06C0}" destId="{3D437DB2-6D33-4247-BCD9-0B5FB4AD801B}" srcOrd="1" destOrd="0" presId="urn:microsoft.com/office/officeart/2005/8/layout/hierarchy2"/>
    <dgm:cxn modelId="{A0D7A843-6C80-4B4B-AFC0-E2CB5A03B838}" type="presOf" srcId="{6289C8DB-ED77-4034-A0E0-5FFCED672BC5}" destId="{FA032068-53E3-480D-A731-BB41867198B6}" srcOrd="1" destOrd="0" presId="urn:microsoft.com/office/officeart/2005/8/layout/hierarchy2"/>
    <dgm:cxn modelId="{D9474B11-B492-4B23-9294-CCE78C877C2C}" type="presOf" srcId="{4753EF31-91F7-477E-9974-53BFEE758D3C}" destId="{C76C1511-1058-44B4-840A-D0ACA7957AD4}" srcOrd="0" destOrd="0" presId="urn:microsoft.com/office/officeart/2005/8/layout/hierarchy2"/>
    <dgm:cxn modelId="{E5B3096D-1697-4C45-94BD-958EBF595D86}" type="presOf" srcId="{1594A95F-6A7E-4609-9A8E-36EA964198F4}" destId="{EEF97E39-C38E-40F8-842D-3DC179AC089E}" srcOrd="0" destOrd="0" presId="urn:microsoft.com/office/officeart/2005/8/layout/hierarchy2"/>
    <dgm:cxn modelId="{AD96F0BE-AC75-4CAE-ADA8-19F14BC8A430}" type="presOf" srcId="{B3F14D01-05E9-46F4-95A7-14F34AA6649F}" destId="{D9ED99AF-1084-470F-8E0A-7E81A9CAD1B9}" srcOrd="0" destOrd="0" presId="urn:microsoft.com/office/officeart/2005/8/layout/hierarchy2"/>
    <dgm:cxn modelId="{9C6736C1-9E26-4CCE-8DF7-89ECF5209B63}" type="presOf" srcId="{6289C8DB-ED77-4034-A0E0-5FFCED672BC5}" destId="{727AB729-28BE-471B-B11C-0C5C8C5BB50B}" srcOrd="0" destOrd="0" presId="urn:microsoft.com/office/officeart/2005/8/layout/hierarchy2"/>
    <dgm:cxn modelId="{F3F9631D-B5C0-453E-87D1-ED6351EC1570}" type="presOf" srcId="{F9E4331F-64D3-4CEA-A33A-C52D75C82839}" destId="{8E7C596F-8D91-4426-9357-782E52F51F4C}" srcOrd="0" destOrd="0" presId="urn:microsoft.com/office/officeart/2005/8/layout/hierarchy2"/>
    <dgm:cxn modelId="{21233947-913E-4CB9-BCF8-3F3A7D2D7D61}" type="presOf" srcId="{1480C142-5CA8-4DA4-AD11-814EAC1DE74A}" destId="{887E8D3A-B3C4-4E9E-92A2-58478C0C98B9}" srcOrd="0" destOrd="0" presId="urn:microsoft.com/office/officeart/2005/8/layout/hierarchy2"/>
    <dgm:cxn modelId="{E923600E-2CC4-449C-A274-90D0F873B959}" type="presOf" srcId="{3B78FDFC-7AFA-4FEE-B188-C00057F2F24C}" destId="{E9674C2D-3DD2-414F-B9BD-10E9145F3A51}" srcOrd="1" destOrd="0" presId="urn:microsoft.com/office/officeart/2005/8/layout/hierarchy2"/>
    <dgm:cxn modelId="{1405B6BC-6451-438F-8B63-878070549C76}" srcId="{8254A65E-9B27-44C3-8104-0D31F29D4C88}" destId="{5479F73B-E9F2-4AE0-AF65-259C083E6AD9}" srcOrd="2" destOrd="0" parTransId="{89CF53A0-1BEE-440D-B95E-E3E731DF98ED}" sibTransId="{87C140C6-AFFC-4A68-ADF9-FA25E0B8A568}"/>
    <dgm:cxn modelId="{6E2A11F9-AB25-4605-8A17-D9F8D18E80B4}" srcId="{8254A65E-9B27-44C3-8104-0D31F29D4C88}" destId="{9AB663B5-098F-43C6-9243-D5E0E180FFD1}" srcOrd="0" destOrd="0" parTransId="{65300335-2CA7-46CA-B87E-1EA8E71A06C0}" sibTransId="{80757F71-6C18-4D63-A1B7-B7DC20D6AFBE}"/>
    <dgm:cxn modelId="{5AB97BEE-4241-45FC-AF62-D54D1CA34675}" type="presOf" srcId="{ABFC2B07-3AC0-458C-A6DD-28876F8C22DA}" destId="{B4766B4C-C19A-44F2-95B4-776D015AD20A}" srcOrd="0" destOrd="0" presId="urn:microsoft.com/office/officeart/2005/8/layout/hierarchy2"/>
    <dgm:cxn modelId="{4677C68D-A327-4EDD-9E27-A8BCA8E3A6E2}" type="presOf" srcId="{89CF53A0-1BEE-440D-B95E-E3E731DF98ED}" destId="{0E3F002F-7C2B-41E0-81FD-692DE2169ED8}" srcOrd="0" destOrd="0" presId="urn:microsoft.com/office/officeart/2005/8/layout/hierarchy2"/>
    <dgm:cxn modelId="{BCADD8AE-0EFB-4BAC-9C02-76CD0F7FA248}" type="presOf" srcId="{1480C142-5CA8-4DA4-AD11-814EAC1DE74A}" destId="{062253E1-0B4A-4858-ADC5-BEB1871554B9}" srcOrd="1" destOrd="0" presId="urn:microsoft.com/office/officeart/2005/8/layout/hierarchy2"/>
    <dgm:cxn modelId="{A97B2D12-9D63-42EA-A457-9DB522ADADFE}" type="presOf" srcId="{C9465C7D-B63A-4E9A-9228-059EA50AF348}" destId="{31AD1603-A361-4A2E-B5BA-8CC3C7F087D4}" srcOrd="0" destOrd="0" presId="urn:microsoft.com/office/officeart/2005/8/layout/hierarchy2"/>
    <dgm:cxn modelId="{6C2BBC4D-0C41-4C1A-964C-4F4C069B2597}" srcId="{1594A95F-6A7E-4609-9A8E-36EA964198F4}" destId="{F9E4331F-64D3-4CEA-A33A-C52D75C82839}" srcOrd="2" destOrd="0" parTransId="{1AC4D98A-922E-4119-99D9-87F88ED0AA29}" sibTransId="{4876D039-162F-4AA7-BDFA-1F7886F527D0}"/>
    <dgm:cxn modelId="{588977C2-ABD2-40C7-9947-A04140D55827}" type="presOf" srcId="{76BF1843-1A36-41D0-A28A-1E51423B1AE4}" destId="{4FFDB682-5759-4BC1-A8FB-78872640E280}" srcOrd="1" destOrd="0" presId="urn:microsoft.com/office/officeart/2005/8/layout/hierarchy2"/>
    <dgm:cxn modelId="{101F0413-1B3C-4F07-A95F-7548DFC322EC}" type="presOf" srcId="{285C72BF-78C9-4D71-8989-11BC79419936}" destId="{F5FC0706-A3F9-4D77-9914-C55BB276E3C5}" srcOrd="0" destOrd="0" presId="urn:microsoft.com/office/officeart/2005/8/layout/hierarchy2"/>
    <dgm:cxn modelId="{2EAE5DE6-B2FD-46E1-B304-B14AD3896626}" srcId="{8254A65E-9B27-44C3-8104-0D31F29D4C88}" destId="{0527FF73-5650-4595-8599-B1B75340101D}" srcOrd="1" destOrd="0" parTransId="{4753EF31-91F7-477E-9974-53BFEE758D3C}" sibTransId="{6D8D3350-0EBD-4B72-9DBD-040EC7F9AA7F}"/>
    <dgm:cxn modelId="{DA051186-5EA9-453C-9B5C-7CD56EDC9864}" type="presOf" srcId="{2AF2E0B4-00FA-48FB-9B93-478EC3C02011}" destId="{A1CAD569-8B80-43BD-B15A-D10480C6D3CB}" srcOrd="0" destOrd="0" presId="urn:microsoft.com/office/officeart/2005/8/layout/hierarchy2"/>
    <dgm:cxn modelId="{2B320A56-DBB8-4F3D-B5A1-AD4C446205C5}" type="presOf" srcId="{9AB663B5-098F-43C6-9243-D5E0E180FFD1}" destId="{1F5AC459-6756-4432-8E4A-410ED0175609}" srcOrd="0" destOrd="0" presId="urn:microsoft.com/office/officeart/2005/8/layout/hierarchy2"/>
    <dgm:cxn modelId="{D7B8B0CE-6E5C-4F1E-BFA7-B4A33A87DA47}" srcId="{53D1C1AA-BC3F-44D0-AA3C-A9A1629D0474}" destId="{E00B22EA-8B52-497D-8547-21D001D514EF}" srcOrd="0" destOrd="0" parTransId="{E4408C01-EE96-48A5-9B18-285C0248F2BF}" sibTransId="{6F0E5CA9-BA4B-4D29-AE0B-D83A5DB442DE}"/>
    <dgm:cxn modelId="{B96D2C3C-BCC8-4B0F-A854-38F6719CF65E}" type="presOf" srcId="{B3F14D01-05E9-46F4-95A7-14F34AA6649F}" destId="{7AC59B96-A2F2-4A61-9570-FD5355FC14D7}" srcOrd="1" destOrd="0" presId="urn:microsoft.com/office/officeart/2005/8/layout/hierarchy2"/>
    <dgm:cxn modelId="{87CE63D8-A965-4BE1-8FF0-90DFE99C8B69}" type="presOf" srcId="{4753EF31-91F7-477E-9974-53BFEE758D3C}" destId="{67FAB447-03B6-423E-B536-3BD604285590}" srcOrd="1" destOrd="0" presId="urn:microsoft.com/office/officeart/2005/8/layout/hierarchy2"/>
    <dgm:cxn modelId="{23236854-F8B4-4DC4-A249-E6B5CADFD43E}" type="presOf" srcId="{726A2395-F827-41B3-90DA-BFD5A026C736}" destId="{A5A4B23D-78AB-4473-AD13-64D8ED6CE497}" srcOrd="1" destOrd="0" presId="urn:microsoft.com/office/officeart/2005/8/layout/hierarchy2"/>
    <dgm:cxn modelId="{BC96F09A-C6B3-45B6-9BAB-3E2505F85E26}" type="presOf" srcId="{CFA17F5D-91E2-4CE0-A6DF-D5E4B462B0E9}" destId="{3D1CB982-526B-4074-A2E3-2F3427507371}" srcOrd="0" destOrd="0" presId="urn:microsoft.com/office/officeart/2005/8/layout/hierarchy2"/>
    <dgm:cxn modelId="{3EC98437-0475-4588-8379-A480E5395F63}" type="presOf" srcId="{B2F11717-1A4A-4C8B-B790-6DADC0ACCDAF}" destId="{33A62226-C91D-4C00-8523-824B40E5171F}" srcOrd="0" destOrd="0" presId="urn:microsoft.com/office/officeart/2005/8/layout/hierarchy2"/>
    <dgm:cxn modelId="{71CB254D-F20A-42F1-896C-547841E8743C}" srcId="{F9E4331F-64D3-4CEA-A33A-C52D75C82839}" destId="{53D1C1AA-BC3F-44D0-AA3C-A9A1629D0474}" srcOrd="0" destOrd="0" parTransId="{C9465C7D-B63A-4E9A-9228-059EA50AF348}" sibTransId="{DCBD5683-B48B-43A9-BD6F-AE8119607557}"/>
    <dgm:cxn modelId="{F231D4B4-0C35-4B50-B4F1-DDD526CBB6A3}" type="presOf" srcId="{2AF2E0B4-00FA-48FB-9B93-478EC3C02011}" destId="{F822445F-134C-43CB-8950-254D71B0E171}" srcOrd="1" destOrd="0" presId="urn:microsoft.com/office/officeart/2005/8/layout/hierarchy2"/>
    <dgm:cxn modelId="{CACBDC3C-C80E-4ED0-933B-574A713993BE}" type="presOf" srcId="{3B78FDFC-7AFA-4FEE-B188-C00057F2F24C}" destId="{60253B99-AC04-4E02-B9D4-3BD309138092}" srcOrd="0" destOrd="0" presId="urn:microsoft.com/office/officeart/2005/8/layout/hierarchy2"/>
    <dgm:cxn modelId="{785E9875-CBB2-49E9-872D-38837671712C}" type="presOf" srcId="{76BF1843-1A36-41D0-A28A-1E51423B1AE4}" destId="{4F7EAE5A-DE60-4AC9-8D7A-3D3918198BF9}" srcOrd="0" destOrd="0" presId="urn:microsoft.com/office/officeart/2005/8/layout/hierarchy2"/>
    <dgm:cxn modelId="{1E36A8FD-DC54-4211-BD00-6A4280D8CABA}" type="presOf" srcId="{5479F73B-E9F2-4AE0-AF65-259C083E6AD9}" destId="{7A8752E1-C45B-4734-9E51-61836BE8D46E}" srcOrd="0" destOrd="0" presId="urn:microsoft.com/office/officeart/2005/8/layout/hierarchy2"/>
    <dgm:cxn modelId="{BBD9565E-E80D-413A-BBD5-816B7AC1BF05}" srcId="{285C72BF-78C9-4D71-8989-11BC79419936}" destId="{8254A65E-9B27-44C3-8104-0D31F29D4C88}" srcOrd="0" destOrd="0" parTransId="{2AF2E0B4-00FA-48FB-9B93-478EC3C02011}" sibTransId="{5F0970E1-D5D2-4D14-826C-3124BE29EE17}"/>
    <dgm:cxn modelId="{C13D1503-6A5E-4756-A353-B852225A14AD}" type="presOf" srcId="{0527FF73-5650-4595-8599-B1B75340101D}" destId="{21DDA84E-0D78-4D73-B2F5-B59BFD9239B2}" srcOrd="0" destOrd="0" presId="urn:microsoft.com/office/officeart/2005/8/layout/hierarchy2"/>
    <dgm:cxn modelId="{AC391E9C-C120-49BB-AB04-22B7E3A1F19E}" type="presOf" srcId="{E4408C01-EE96-48A5-9B18-285C0248F2BF}" destId="{B7200EE6-B813-4598-8509-C76BC1D47410}" srcOrd="0" destOrd="0" presId="urn:microsoft.com/office/officeart/2005/8/layout/hierarchy2"/>
    <dgm:cxn modelId="{C244FA28-FAC0-4A77-859B-9C5E1617C8A9}" type="presOf" srcId="{53D1C1AA-BC3F-44D0-AA3C-A9A1629D0474}" destId="{C266712C-F8F0-4743-BA54-DED25DCE8E6A}" srcOrd="0" destOrd="0" presId="urn:microsoft.com/office/officeart/2005/8/layout/hierarchy2"/>
    <dgm:cxn modelId="{8EE688B1-BB5B-4818-9DCA-9190D52D9907}" type="presOf" srcId="{65300335-2CA7-46CA-B87E-1EA8E71A06C0}" destId="{2063773F-C635-4801-975E-800EAD9CF753}" srcOrd="0" destOrd="0" presId="urn:microsoft.com/office/officeart/2005/8/layout/hierarchy2"/>
    <dgm:cxn modelId="{CE5B047F-971E-41CD-A23D-2323EC8CB6BC}" srcId="{DDAAFF64-0546-459C-B4F6-52A62D6426B2}" destId="{FBFCB837-E2E6-4AEC-AF9D-EB5396B7AD1B}" srcOrd="1" destOrd="0" parTransId="{76BF1843-1A36-41D0-A28A-1E51423B1AE4}" sibTransId="{06C1E84A-BC73-4DD2-BF56-79E28308414E}"/>
    <dgm:cxn modelId="{218EAF17-EB3A-4FF7-ABAD-426EBB262993}" srcId="{1594A95F-6A7E-4609-9A8E-36EA964198F4}" destId="{CFA17F5D-91E2-4CE0-A6DF-D5E4B462B0E9}" srcOrd="1" destOrd="0" parTransId="{7A51CBAE-120D-49AC-82B9-A102E37B9FCA}" sibTransId="{F91E5290-675E-4A5D-A4B9-99AED96EC85D}"/>
    <dgm:cxn modelId="{81D25939-7D8E-4E53-8354-697584DCECD5}" type="presParOf" srcId="{EEF97E39-C38E-40F8-842D-3DC179AC089E}" destId="{344B2A34-CB87-4DF5-AF8B-86078BC3F233}" srcOrd="0" destOrd="0" presId="urn:microsoft.com/office/officeart/2005/8/layout/hierarchy2"/>
    <dgm:cxn modelId="{CDF5A0C8-F58F-4F7A-A3B5-959AE5CE142A}" type="presParOf" srcId="{344B2A34-CB87-4DF5-AF8B-86078BC3F233}" destId="{F5FC0706-A3F9-4D77-9914-C55BB276E3C5}" srcOrd="0" destOrd="0" presId="urn:microsoft.com/office/officeart/2005/8/layout/hierarchy2"/>
    <dgm:cxn modelId="{D347FE3A-193C-47BD-BDBD-172A06F42771}" type="presParOf" srcId="{344B2A34-CB87-4DF5-AF8B-86078BC3F233}" destId="{826020AC-1B87-4FDD-890A-09D8D3974EA9}" srcOrd="1" destOrd="0" presId="urn:microsoft.com/office/officeart/2005/8/layout/hierarchy2"/>
    <dgm:cxn modelId="{6FA5B1D5-86EB-47F7-9E71-ED68407AE84A}" type="presParOf" srcId="{826020AC-1B87-4FDD-890A-09D8D3974EA9}" destId="{A1CAD569-8B80-43BD-B15A-D10480C6D3CB}" srcOrd="0" destOrd="0" presId="urn:microsoft.com/office/officeart/2005/8/layout/hierarchy2"/>
    <dgm:cxn modelId="{0A157DC6-5A29-435E-AEB8-B121D2EC6617}" type="presParOf" srcId="{A1CAD569-8B80-43BD-B15A-D10480C6D3CB}" destId="{F822445F-134C-43CB-8950-254D71B0E171}" srcOrd="0" destOrd="0" presId="urn:microsoft.com/office/officeart/2005/8/layout/hierarchy2"/>
    <dgm:cxn modelId="{00AE25D4-0326-455E-AEB4-B291A6EBC861}" type="presParOf" srcId="{826020AC-1B87-4FDD-890A-09D8D3974EA9}" destId="{638938BA-F626-44A7-A65F-392C3AA04177}" srcOrd="1" destOrd="0" presId="urn:microsoft.com/office/officeart/2005/8/layout/hierarchy2"/>
    <dgm:cxn modelId="{9D012461-F1CD-4CDF-80C7-6D5A8D48717B}" type="presParOf" srcId="{638938BA-F626-44A7-A65F-392C3AA04177}" destId="{2B71866A-FF95-43CA-B5C0-372BA8117E2A}" srcOrd="0" destOrd="0" presId="urn:microsoft.com/office/officeart/2005/8/layout/hierarchy2"/>
    <dgm:cxn modelId="{F912AA34-55A1-4A7E-ABBE-3BA77F83360C}" type="presParOf" srcId="{638938BA-F626-44A7-A65F-392C3AA04177}" destId="{652616AC-CF5C-412B-8520-D501CCA92D35}" srcOrd="1" destOrd="0" presId="urn:microsoft.com/office/officeart/2005/8/layout/hierarchy2"/>
    <dgm:cxn modelId="{247B610F-32E7-4A08-9352-F98620590495}" type="presParOf" srcId="{652616AC-CF5C-412B-8520-D501CCA92D35}" destId="{2063773F-C635-4801-975E-800EAD9CF753}" srcOrd="0" destOrd="0" presId="urn:microsoft.com/office/officeart/2005/8/layout/hierarchy2"/>
    <dgm:cxn modelId="{8987C62D-CE5F-429B-BA1D-ACEE676A6F9E}" type="presParOf" srcId="{2063773F-C635-4801-975E-800EAD9CF753}" destId="{3D437DB2-6D33-4247-BCD9-0B5FB4AD801B}" srcOrd="0" destOrd="0" presId="urn:microsoft.com/office/officeart/2005/8/layout/hierarchy2"/>
    <dgm:cxn modelId="{F7CCA317-53C1-48E0-B1C5-E9F2C4517571}" type="presParOf" srcId="{652616AC-CF5C-412B-8520-D501CCA92D35}" destId="{ADA4D1FD-3E2B-4724-9670-1756A054231F}" srcOrd="1" destOrd="0" presId="urn:microsoft.com/office/officeart/2005/8/layout/hierarchy2"/>
    <dgm:cxn modelId="{0630D635-2481-435C-8F1D-3B48B5B681FC}" type="presParOf" srcId="{ADA4D1FD-3E2B-4724-9670-1756A054231F}" destId="{1F5AC459-6756-4432-8E4A-410ED0175609}" srcOrd="0" destOrd="0" presId="urn:microsoft.com/office/officeart/2005/8/layout/hierarchy2"/>
    <dgm:cxn modelId="{92C99CC5-19F3-4F5E-9617-620BEC256991}" type="presParOf" srcId="{ADA4D1FD-3E2B-4724-9670-1756A054231F}" destId="{74D7B997-D486-4FC9-A38F-958E1DDC777B}" srcOrd="1" destOrd="0" presId="urn:microsoft.com/office/officeart/2005/8/layout/hierarchy2"/>
    <dgm:cxn modelId="{70000B14-4546-4193-B131-B3645F283E0B}" type="presParOf" srcId="{652616AC-CF5C-412B-8520-D501CCA92D35}" destId="{C76C1511-1058-44B4-840A-D0ACA7957AD4}" srcOrd="2" destOrd="0" presId="urn:microsoft.com/office/officeart/2005/8/layout/hierarchy2"/>
    <dgm:cxn modelId="{AA13F69E-8B3F-44D5-9415-09600DD478E4}" type="presParOf" srcId="{C76C1511-1058-44B4-840A-D0ACA7957AD4}" destId="{67FAB447-03B6-423E-B536-3BD604285590}" srcOrd="0" destOrd="0" presId="urn:microsoft.com/office/officeart/2005/8/layout/hierarchy2"/>
    <dgm:cxn modelId="{11904149-B113-4288-8A8B-C92518D26384}" type="presParOf" srcId="{652616AC-CF5C-412B-8520-D501CCA92D35}" destId="{E09E5E01-8D07-43DC-8189-F1481FEE4E61}" srcOrd="3" destOrd="0" presId="urn:microsoft.com/office/officeart/2005/8/layout/hierarchy2"/>
    <dgm:cxn modelId="{090EBE92-6282-4DFE-9949-4B397AD605F5}" type="presParOf" srcId="{E09E5E01-8D07-43DC-8189-F1481FEE4E61}" destId="{21DDA84E-0D78-4D73-B2F5-B59BFD9239B2}" srcOrd="0" destOrd="0" presId="urn:microsoft.com/office/officeart/2005/8/layout/hierarchy2"/>
    <dgm:cxn modelId="{9187C56C-367D-4F8C-8EF3-6B2030D4AB3F}" type="presParOf" srcId="{E09E5E01-8D07-43DC-8189-F1481FEE4E61}" destId="{2CF4070C-3334-4026-BCDD-19F6E7E22EA7}" srcOrd="1" destOrd="0" presId="urn:microsoft.com/office/officeart/2005/8/layout/hierarchy2"/>
    <dgm:cxn modelId="{D6CA6CBF-DFCF-4AEC-BCA6-9163AED0718A}" type="presParOf" srcId="{652616AC-CF5C-412B-8520-D501CCA92D35}" destId="{0E3F002F-7C2B-41E0-81FD-692DE2169ED8}" srcOrd="4" destOrd="0" presId="urn:microsoft.com/office/officeart/2005/8/layout/hierarchy2"/>
    <dgm:cxn modelId="{D3000ABB-A3D1-43D7-AB84-1BEA838999F6}" type="presParOf" srcId="{0E3F002F-7C2B-41E0-81FD-692DE2169ED8}" destId="{830CCAE6-6B9F-47E6-AFB0-FD23688E5E61}" srcOrd="0" destOrd="0" presId="urn:microsoft.com/office/officeart/2005/8/layout/hierarchy2"/>
    <dgm:cxn modelId="{489D6F42-6D93-4B6C-9361-A127E053FBA6}" type="presParOf" srcId="{652616AC-CF5C-412B-8520-D501CCA92D35}" destId="{04EF2DE1-4D3C-4162-853A-2F2ED079DEAD}" srcOrd="5" destOrd="0" presId="urn:microsoft.com/office/officeart/2005/8/layout/hierarchy2"/>
    <dgm:cxn modelId="{0CF0B988-BB7D-4006-8B9C-4CEBC91F98CB}" type="presParOf" srcId="{04EF2DE1-4D3C-4162-853A-2F2ED079DEAD}" destId="{7A8752E1-C45B-4734-9E51-61836BE8D46E}" srcOrd="0" destOrd="0" presId="urn:microsoft.com/office/officeart/2005/8/layout/hierarchy2"/>
    <dgm:cxn modelId="{8E99F6E7-44F7-4595-9F06-F6CF117FDD9F}" type="presParOf" srcId="{04EF2DE1-4D3C-4162-853A-2F2ED079DEAD}" destId="{D865FF38-9263-4C35-81C4-F6700F7F50F5}" srcOrd="1" destOrd="0" presId="urn:microsoft.com/office/officeart/2005/8/layout/hierarchy2"/>
    <dgm:cxn modelId="{F6FCDDAD-0F81-4B3D-902A-E512E2CA1793}" type="presParOf" srcId="{EEF97E39-C38E-40F8-842D-3DC179AC089E}" destId="{80AF2329-6A05-40CF-974D-6BD99075E0C8}" srcOrd="1" destOrd="0" presId="urn:microsoft.com/office/officeart/2005/8/layout/hierarchy2"/>
    <dgm:cxn modelId="{D5D4C0ED-AEA3-4478-BD71-B50EA44996DD}" type="presParOf" srcId="{80AF2329-6A05-40CF-974D-6BD99075E0C8}" destId="{3D1CB982-526B-4074-A2E3-2F3427507371}" srcOrd="0" destOrd="0" presId="urn:microsoft.com/office/officeart/2005/8/layout/hierarchy2"/>
    <dgm:cxn modelId="{12997303-A12F-4AB6-87BE-27692CFADC85}" type="presParOf" srcId="{80AF2329-6A05-40CF-974D-6BD99075E0C8}" destId="{CC25F7AE-8017-48E0-80C1-CFB0E3D2D9CD}" srcOrd="1" destOrd="0" presId="urn:microsoft.com/office/officeart/2005/8/layout/hierarchy2"/>
    <dgm:cxn modelId="{06A8DD54-D6EC-4148-89BA-A17DEE0B3C99}" type="presParOf" srcId="{CC25F7AE-8017-48E0-80C1-CFB0E3D2D9CD}" destId="{13561C9C-83CF-49A2-8C90-3428F06F8A8E}" srcOrd="0" destOrd="0" presId="urn:microsoft.com/office/officeart/2005/8/layout/hierarchy2"/>
    <dgm:cxn modelId="{4565E6F6-10C1-4190-A464-7A2CA0A29562}" type="presParOf" srcId="{13561C9C-83CF-49A2-8C90-3428F06F8A8E}" destId="{A5A4B23D-78AB-4473-AD13-64D8ED6CE497}" srcOrd="0" destOrd="0" presId="urn:microsoft.com/office/officeart/2005/8/layout/hierarchy2"/>
    <dgm:cxn modelId="{66B0749B-9789-4A48-A085-0760B12DC633}" type="presParOf" srcId="{CC25F7AE-8017-48E0-80C1-CFB0E3D2D9CD}" destId="{158A9B07-E151-4F10-BDEC-0FC827D1B02B}" srcOrd="1" destOrd="0" presId="urn:microsoft.com/office/officeart/2005/8/layout/hierarchy2"/>
    <dgm:cxn modelId="{D8286292-39FA-4404-B16E-BCAFA6E0BCF0}" type="presParOf" srcId="{158A9B07-E151-4F10-BDEC-0FC827D1B02B}" destId="{3715947B-9436-4DBF-B889-694B6D68E23D}" srcOrd="0" destOrd="0" presId="urn:microsoft.com/office/officeart/2005/8/layout/hierarchy2"/>
    <dgm:cxn modelId="{8165C062-99CF-4DEB-8A35-9DB6E812F3D9}" type="presParOf" srcId="{158A9B07-E151-4F10-BDEC-0FC827D1B02B}" destId="{79AB5F68-1C98-449C-B1B5-72D1D9C9E20D}" srcOrd="1" destOrd="0" presId="urn:microsoft.com/office/officeart/2005/8/layout/hierarchy2"/>
    <dgm:cxn modelId="{E7DEFB54-BD0A-4CA3-858E-ED8FE498B43B}" type="presParOf" srcId="{79AB5F68-1C98-449C-B1B5-72D1D9C9E20D}" destId="{727AB729-28BE-471B-B11C-0C5C8C5BB50B}" srcOrd="0" destOrd="0" presId="urn:microsoft.com/office/officeart/2005/8/layout/hierarchy2"/>
    <dgm:cxn modelId="{D73D38DD-B1C4-46C0-AB88-17E36376F002}" type="presParOf" srcId="{727AB729-28BE-471B-B11C-0C5C8C5BB50B}" destId="{FA032068-53E3-480D-A731-BB41867198B6}" srcOrd="0" destOrd="0" presId="urn:microsoft.com/office/officeart/2005/8/layout/hierarchy2"/>
    <dgm:cxn modelId="{8983821A-37C3-4C14-85BC-167F9C88C3B6}" type="presParOf" srcId="{79AB5F68-1C98-449C-B1B5-72D1D9C9E20D}" destId="{46EC634F-B94A-4A52-BA1B-A5DA9FFF43EA}" srcOrd="1" destOrd="0" presId="urn:microsoft.com/office/officeart/2005/8/layout/hierarchy2"/>
    <dgm:cxn modelId="{897AB73C-7610-457E-83B2-3B069460CEB5}" type="presParOf" srcId="{46EC634F-B94A-4A52-BA1B-A5DA9FFF43EA}" destId="{27B68274-83CA-4209-BC35-18CE27A8BB42}" srcOrd="0" destOrd="0" presId="urn:microsoft.com/office/officeart/2005/8/layout/hierarchy2"/>
    <dgm:cxn modelId="{C0381400-0033-460E-B7DD-0C4D14CC7804}" type="presParOf" srcId="{46EC634F-B94A-4A52-BA1B-A5DA9FFF43EA}" destId="{4100CAC0-C74E-47C0-9225-43BFA6FFF9B9}" srcOrd="1" destOrd="0" presId="urn:microsoft.com/office/officeart/2005/8/layout/hierarchy2"/>
    <dgm:cxn modelId="{E8F44990-DFE3-443B-B280-D6B6FC69AC35}" type="presParOf" srcId="{79AB5F68-1C98-449C-B1B5-72D1D9C9E20D}" destId="{4F7EAE5A-DE60-4AC9-8D7A-3D3918198BF9}" srcOrd="2" destOrd="0" presId="urn:microsoft.com/office/officeart/2005/8/layout/hierarchy2"/>
    <dgm:cxn modelId="{F3509F58-DD74-4912-A25E-04E0F8E31A0E}" type="presParOf" srcId="{4F7EAE5A-DE60-4AC9-8D7A-3D3918198BF9}" destId="{4FFDB682-5759-4BC1-A8FB-78872640E280}" srcOrd="0" destOrd="0" presId="urn:microsoft.com/office/officeart/2005/8/layout/hierarchy2"/>
    <dgm:cxn modelId="{80FF86E0-75E5-4C5C-9405-20D8F5DD806C}" type="presParOf" srcId="{79AB5F68-1C98-449C-B1B5-72D1D9C9E20D}" destId="{3F7D07CB-5CDA-4A81-B42B-F0D825D4CE21}" srcOrd="3" destOrd="0" presId="urn:microsoft.com/office/officeart/2005/8/layout/hierarchy2"/>
    <dgm:cxn modelId="{CD4AF690-DB05-469F-9FD8-D7947196AB85}" type="presParOf" srcId="{3F7D07CB-5CDA-4A81-B42B-F0D825D4CE21}" destId="{CAE60C05-1A26-4DD6-B0D1-FE9ECB2E56AB}" srcOrd="0" destOrd="0" presId="urn:microsoft.com/office/officeart/2005/8/layout/hierarchy2"/>
    <dgm:cxn modelId="{57D3A1F9-23B6-4E24-B85F-F2BBC4120EC4}" type="presParOf" srcId="{3F7D07CB-5CDA-4A81-B42B-F0D825D4CE21}" destId="{623C2FAE-FB3B-45EC-B28D-F0FF11DA368E}" srcOrd="1" destOrd="0" presId="urn:microsoft.com/office/officeart/2005/8/layout/hierarchy2"/>
    <dgm:cxn modelId="{761BECB0-3516-467E-8F42-9E9E5767CD00}" type="presParOf" srcId="{EEF97E39-C38E-40F8-842D-3DC179AC089E}" destId="{05382EEB-4D43-4A34-805D-42ADEF56FB3A}" srcOrd="2" destOrd="0" presId="urn:microsoft.com/office/officeart/2005/8/layout/hierarchy2"/>
    <dgm:cxn modelId="{6CEFB5A5-BE85-4B87-9CE7-E0CF411D4E19}" type="presParOf" srcId="{05382EEB-4D43-4A34-805D-42ADEF56FB3A}" destId="{8E7C596F-8D91-4426-9357-782E52F51F4C}" srcOrd="0" destOrd="0" presId="urn:microsoft.com/office/officeart/2005/8/layout/hierarchy2"/>
    <dgm:cxn modelId="{A493B183-788F-4271-8F1C-CA85ACC19F0C}" type="presParOf" srcId="{05382EEB-4D43-4A34-805D-42ADEF56FB3A}" destId="{0215BF70-2410-483E-ACD7-1C6664D3E87D}" srcOrd="1" destOrd="0" presId="urn:microsoft.com/office/officeart/2005/8/layout/hierarchy2"/>
    <dgm:cxn modelId="{81936EAD-BDC0-4425-8D83-5947124969E0}" type="presParOf" srcId="{0215BF70-2410-483E-ACD7-1C6664D3E87D}" destId="{31AD1603-A361-4A2E-B5BA-8CC3C7F087D4}" srcOrd="0" destOrd="0" presId="urn:microsoft.com/office/officeart/2005/8/layout/hierarchy2"/>
    <dgm:cxn modelId="{85F1D6CD-969C-4232-AFC1-65A066935294}" type="presParOf" srcId="{31AD1603-A361-4A2E-B5BA-8CC3C7F087D4}" destId="{CF25E8AA-6B2B-4333-B9BC-5739A11EAFB2}" srcOrd="0" destOrd="0" presId="urn:microsoft.com/office/officeart/2005/8/layout/hierarchy2"/>
    <dgm:cxn modelId="{7979565E-A7C0-42D8-950C-0F61FFEE978E}" type="presParOf" srcId="{0215BF70-2410-483E-ACD7-1C6664D3E87D}" destId="{41EA62B4-677D-4FA7-A14D-34E0A871447F}" srcOrd="1" destOrd="0" presId="urn:microsoft.com/office/officeart/2005/8/layout/hierarchy2"/>
    <dgm:cxn modelId="{ACBEE0F1-BB64-4D28-AACA-5615DBAC58D4}" type="presParOf" srcId="{41EA62B4-677D-4FA7-A14D-34E0A871447F}" destId="{C266712C-F8F0-4743-BA54-DED25DCE8E6A}" srcOrd="0" destOrd="0" presId="urn:microsoft.com/office/officeart/2005/8/layout/hierarchy2"/>
    <dgm:cxn modelId="{777E5E0A-411E-484B-AED2-03C827700E3E}" type="presParOf" srcId="{41EA62B4-677D-4FA7-A14D-34E0A871447F}" destId="{20FDB24B-637C-4F1D-884C-ED4F06761983}" srcOrd="1" destOrd="0" presId="urn:microsoft.com/office/officeart/2005/8/layout/hierarchy2"/>
    <dgm:cxn modelId="{4D78DEEC-9058-44FE-BBE7-86C7D8613696}" type="presParOf" srcId="{20FDB24B-637C-4F1D-884C-ED4F06761983}" destId="{B7200EE6-B813-4598-8509-C76BC1D47410}" srcOrd="0" destOrd="0" presId="urn:microsoft.com/office/officeart/2005/8/layout/hierarchy2"/>
    <dgm:cxn modelId="{CCD408D5-2069-4704-A564-6F431EB5685D}" type="presParOf" srcId="{B7200EE6-B813-4598-8509-C76BC1D47410}" destId="{3610D222-CDA1-406B-AB85-62AE661A0595}" srcOrd="0" destOrd="0" presId="urn:microsoft.com/office/officeart/2005/8/layout/hierarchy2"/>
    <dgm:cxn modelId="{1137EDF8-C66A-48E5-BC03-E2BD70CC7611}" type="presParOf" srcId="{20FDB24B-637C-4F1D-884C-ED4F06761983}" destId="{D63EB5D1-3538-4D9B-8C02-7A392840BE97}" srcOrd="1" destOrd="0" presId="urn:microsoft.com/office/officeart/2005/8/layout/hierarchy2"/>
    <dgm:cxn modelId="{6EC4123B-A110-4921-992A-71FA3269E10D}" type="presParOf" srcId="{D63EB5D1-3538-4D9B-8C02-7A392840BE97}" destId="{A049E4BA-6125-4F08-A263-7324321D73C3}" srcOrd="0" destOrd="0" presId="urn:microsoft.com/office/officeart/2005/8/layout/hierarchy2"/>
    <dgm:cxn modelId="{BA7E18E0-F315-40C2-A7BA-68DBAD17BA1D}" type="presParOf" srcId="{D63EB5D1-3538-4D9B-8C02-7A392840BE97}" destId="{ED2B563C-1CB8-4C89-A52C-4466BCC08422}" srcOrd="1" destOrd="0" presId="urn:microsoft.com/office/officeart/2005/8/layout/hierarchy2"/>
    <dgm:cxn modelId="{1E5CBDF9-6ACA-45E0-B4A6-C960BD8BF109}" type="presParOf" srcId="{20FDB24B-637C-4F1D-884C-ED4F06761983}" destId="{887E8D3A-B3C4-4E9E-92A2-58478C0C98B9}" srcOrd="2" destOrd="0" presId="urn:microsoft.com/office/officeart/2005/8/layout/hierarchy2"/>
    <dgm:cxn modelId="{4A304B1B-C368-477B-9AC1-87235F043953}" type="presParOf" srcId="{887E8D3A-B3C4-4E9E-92A2-58478C0C98B9}" destId="{062253E1-0B4A-4858-ADC5-BEB1871554B9}" srcOrd="0" destOrd="0" presId="urn:microsoft.com/office/officeart/2005/8/layout/hierarchy2"/>
    <dgm:cxn modelId="{83E16393-4BA2-4749-BE70-80E76C90B43E}" type="presParOf" srcId="{20FDB24B-637C-4F1D-884C-ED4F06761983}" destId="{93473BD3-5D4C-4E35-BBFF-E137B7F8EACE}" srcOrd="3" destOrd="0" presId="urn:microsoft.com/office/officeart/2005/8/layout/hierarchy2"/>
    <dgm:cxn modelId="{A79E0960-6618-4207-BF80-02A4434EFC9C}" type="presParOf" srcId="{93473BD3-5D4C-4E35-BBFF-E137B7F8EACE}" destId="{0AA600C3-A242-4873-8B84-81BC1A958F47}" srcOrd="0" destOrd="0" presId="urn:microsoft.com/office/officeart/2005/8/layout/hierarchy2"/>
    <dgm:cxn modelId="{869CEFB0-B86D-48EF-91CA-CBFDAD61C3F8}" type="presParOf" srcId="{93473BD3-5D4C-4E35-BBFF-E137B7F8EACE}" destId="{F9C2DC8F-43B7-4C66-8F2D-2C949D6C998C}" srcOrd="1" destOrd="0" presId="urn:microsoft.com/office/officeart/2005/8/layout/hierarchy2"/>
    <dgm:cxn modelId="{CA8F7C6D-1EAB-46D0-BB4A-AF9BD571958F}" type="presParOf" srcId="{20FDB24B-637C-4F1D-884C-ED4F06761983}" destId="{D9ED99AF-1084-470F-8E0A-7E81A9CAD1B9}" srcOrd="4" destOrd="0" presId="urn:microsoft.com/office/officeart/2005/8/layout/hierarchy2"/>
    <dgm:cxn modelId="{79680E75-EA40-4B6A-9B76-723C487D7A68}" type="presParOf" srcId="{D9ED99AF-1084-470F-8E0A-7E81A9CAD1B9}" destId="{7AC59B96-A2F2-4A61-9570-FD5355FC14D7}" srcOrd="0" destOrd="0" presId="urn:microsoft.com/office/officeart/2005/8/layout/hierarchy2"/>
    <dgm:cxn modelId="{C166F205-4F1C-4CF3-98CC-CDEC650FC907}" type="presParOf" srcId="{20FDB24B-637C-4F1D-884C-ED4F06761983}" destId="{3BA884D1-C5DA-4BAD-8FB5-F7556668A66A}" srcOrd="5" destOrd="0" presId="urn:microsoft.com/office/officeart/2005/8/layout/hierarchy2"/>
    <dgm:cxn modelId="{C895154B-23C3-4A3D-BDA4-11BDFF517703}" type="presParOf" srcId="{3BA884D1-C5DA-4BAD-8FB5-F7556668A66A}" destId="{33A62226-C91D-4C00-8523-824B40E5171F}" srcOrd="0" destOrd="0" presId="urn:microsoft.com/office/officeart/2005/8/layout/hierarchy2"/>
    <dgm:cxn modelId="{AF2F4A37-5A14-439A-B13E-88ACD76974D2}" type="presParOf" srcId="{3BA884D1-C5DA-4BAD-8FB5-F7556668A66A}" destId="{2ECBBA4A-8BBA-4CA9-B377-65F9DFAE0CC3}" srcOrd="1" destOrd="0" presId="urn:microsoft.com/office/officeart/2005/8/layout/hierarchy2"/>
    <dgm:cxn modelId="{EE8C0468-DD88-423F-AE17-3E25A4F0CD2D}" type="presParOf" srcId="{0215BF70-2410-483E-ACD7-1C6664D3E87D}" destId="{60253B99-AC04-4E02-B9D4-3BD309138092}" srcOrd="2" destOrd="0" presId="urn:microsoft.com/office/officeart/2005/8/layout/hierarchy2"/>
    <dgm:cxn modelId="{9147BD74-8D98-4A43-A8B7-B0EC22D7A607}" type="presParOf" srcId="{60253B99-AC04-4E02-B9D4-3BD309138092}" destId="{E9674C2D-3DD2-414F-B9BD-10E9145F3A51}" srcOrd="0" destOrd="0" presId="urn:microsoft.com/office/officeart/2005/8/layout/hierarchy2"/>
    <dgm:cxn modelId="{4184DEEA-7DB0-4160-9D9E-45B8F8A5CCF3}" type="presParOf" srcId="{0215BF70-2410-483E-ACD7-1C6664D3E87D}" destId="{BD07CF05-3277-4138-A49A-ABEEDBEDBCBD}" srcOrd="3" destOrd="0" presId="urn:microsoft.com/office/officeart/2005/8/layout/hierarchy2"/>
    <dgm:cxn modelId="{AE180F7E-5560-464B-A74E-83DD757E1CD4}" type="presParOf" srcId="{BD07CF05-3277-4138-A49A-ABEEDBEDBCBD}" destId="{B4766B4C-C19A-44F2-95B4-776D015AD20A}" srcOrd="0" destOrd="0" presId="urn:microsoft.com/office/officeart/2005/8/layout/hierarchy2"/>
    <dgm:cxn modelId="{130F617E-1DB4-485F-AC8E-D73755BA738D}" type="presParOf" srcId="{BD07CF05-3277-4138-A49A-ABEEDBEDBCBD}" destId="{73EF96F5-2EB1-4BD0-8CC2-D3DA46F6BB6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594A95F-6A7E-4609-9A8E-36EA964198F4}" type="doc">
      <dgm:prSet loTypeId="urn:microsoft.com/office/officeart/2005/8/layout/hierarchy2" loCatId="hierarchy" qsTypeId="urn:microsoft.com/office/officeart/2005/8/quickstyle/3d3" qsCatId="3D" csTypeId="urn:microsoft.com/office/officeart/2005/8/colors/colorful4" csCatId="colorful" phldr="1"/>
      <dgm:spPr/>
      <dgm:t>
        <a:bodyPr/>
        <a:lstStyle/>
        <a:p>
          <a:endParaRPr lang="en-US"/>
        </a:p>
      </dgm:t>
    </dgm:pt>
    <dgm:pt modelId="{285C72BF-78C9-4D71-8989-11BC79419936}">
      <dgm:prSet/>
      <dgm:spPr>
        <a:solidFill>
          <a:schemeClr val="accent1"/>
        </a:solidFill>
      </dgm:spPr>
      <dgm:t>
        <a:bodyPr/>
        <a:lstStyle/>
        <a:p>
          <a:r>
            <a:rPr lang="en-US" dirty="0"/>
            <a:t>Parental Resilience</a:t>
          </a:r>
        </a:p>
      </dgm:t>
    </dgm:pt>
    <dgm:pt modelId="{60151999-EF4D-4B3F-8EE0-96DFDF4754C7}" type="parTrans" cxnId="{2FB91EE3-B5F5-4A3D-94CC-BF97109A2AEF}">
      <dgm:prSet/>
      <dgm:spPr/>
      <dgm:t>
        <a:bodyPr/>
        <a:lstStyle/>
        <a:p>
          <a:endParaRPr lang="en-US"/>
        </a:p>
      </dgm:t>
    </dgm:pt>
    <dgm:pt modelId="{7589ABF1-E01F-41CB-8FE6-079A67DA43EA}" type="sibTrans" cxnId="{2FB91EE3-B5F5-4A3D-94CC-BF97109A2AEF}">
      <dgm:prSet/>
      <dgm:spPr/>
      <dgm:t>
        <a:bodyPr/>
        <a:lstStyle/>
        <a:p>
          <a:endParaRPr lang="en-US"/>
        </a:p>
      </dgm:t>
    </dgm:pt>
    <dgm:pt modelId="{CFA17F5D-91E2-4CE0-A6DF-D5E4B462B0E9}">
      <dgm:prSet/>
      <dgm:spPr>
        <a:solidFill>
          <a:schemeClr val="accent1"/>
        </a:solidFill>
      </dgm:spPr>
      <dgm:t>
        <a:bodyPr/>
        <a:lstStyle/>
        <a:p>
          <a:r>
            <a:rPr lang="en-US" dirty="0"/>
            <a:t>Concrete Support in Times of Need</a:t>
          </a:r>
        </a:p>
      </dgm:t>
    </dgm:pt>
    <dgm:pt modelId="{7A51CBAE-120D-49AC-82B9-A102E37B9FCA}" type="parTrans" cxnId="{218EAF17-EB3A-4FF7-ABAD-426EBB262993}">
      <dgm:prSet/>
      <dgm:spPr/>
      <dgm:t>
        <a:bodyPr/>
        <a:lstStyle/>
        <a:p>
          <a:endParaRPr lang="en-US"/>
        </a:p>
      </dgm:t>
    </dgm:pt>
    <dgm:pt modelId="{F91E5290-675E-4A5D-A4B9-99AED96EC85D}" type="sibTrans" cxnId="{218EAF17-EB3A-4FF7-ABAD-426EBB262993}">
      <dgm:prSet/>
      <dgm:spPr/>
      <dgm:t>
        <a:bodyPr/>
        <a:lstStyle/>
        <a:p>
          <a:endParaRPr lang="en-US"/>
        </a:p>
      </dgm:t>
    </dgm:pt>
    <dgm:pt modelId="{F9E4331F-64D3-4CEA-A33A-C52D75C82839}">
      <dgm:prSet/>
      <dgm:spPr>
        <a:solidFill>
          <a:schemeClr val="accent1"/>
        </a:solidFill>
      </dgm:spPr>
      <dgm:t>
        <a:bodyPr/>
        <a:lstStyle/>
        <a:p>
          <a:r>
            <a:rPr lang="en-US" dirty="0"/>
            <a:t>Effective Education</a:t>
          </a:r>
        </a:p>
      </dgm:t>
    </dgm:pt>
    <dgm:pt modelId="{1AC4D98A-922E-4119-99D9-87F88ED0AA29}" type="parTrans" cxnId="{6C2BBC4D-0C41-4C1A-964C-4F4C069B2597}">
      <dgm:prSet/>
      <dgm:spPr/>
      <dgm:t>
        <a:bodyPr/>
        <a:lstStyle/>
        <a:p>
          <a:endParaRPr lang="en-US"/>
        </a:p>
      </dgm:t>
    </dgm:pt>
    <dgm:pt modelId="{4876D039-162F-4AA7-BDFA-1F7886F527D0}" type="sibTrans" cxnId="{6C2BBC4D-0C41-4C1A-964C-4F4C069B2597}">
      <dgm:prSet/>
      <dgm:spPr/>
      <dgm:t>
        <a:bodyPr/>
        <a:lstStyle/>
        <a:p>
          <a:endParaRPr lang="en-US"/>
        </a:p>
      </dgm:t>
    </dgm:pt>
    <dgm:pt modelId="{8254A65E-9B27-44C3-8104-0D31F29D4C88}">
      <dgm:prSet/>
      <dgm:spPr>
        <a:solidFill>
          <a:schemeClr val="accent3"/>
        </a:solidFill>
      </dgm:spPr>
      <dgm:t>
        <a:bodyPr/>
        <a:lstStyle/>
        <a:p>
          <a:r>
            <a:rPr lang="en-US" dirty="0"/>
            <a:t>Florida Works' Reemployment and Eligibility Assessment (REA program)</a:t>
          </a:r>
        </a:p>
      </dgm:t>
    </dgm:pt>
    <dgm:pt modelId="{2AF2E0B4-00FA-48FB-9B93-478EC3C02011}" type="parTrans" cxnId="{BBD9565E-E80D-413A-BBD5-816B7AC1BF05}">
      <dgm:prSet/>
      <dgm:spPr>
        <a:ln>
          <a:solidFill>
            <a:schemeClr val="accent3"/>
          </a:solidFill>
        </a:ln>
      </dgm:spPr>
      <dgm:t>
        <a:bodyPr/>
        <a:lstStyle/>
        <a:p>
          <a:endParaRPr lang="en-US"/>
        </a:p>
      </dgm:t>
    </dgm:pt>
    <dgm:pt modelId="{5F0970E1-D5D2-4D14-826C-3124BE29EE17}" type="sibTrans" cxnId="{BBD9565E-E80D-413A-BBD5-816B7AC1BF05}">
      <dgm:prSet/>
      <dgm:spPr/>
      <dgm:t>
        <a:bodyPr/>
        <a:lstStyle/>
        <a:p>
          <a:endParaRPr lang="en-US"/>
        </a:p>
      </dgm:t>
    </dgm:pt>
    <dgm:pt modelId="{DDAAFF64-0546-459C-B4F6-52A62D6426B2}">
      <dgm:prSet/>
      <dgm:spPr>
        <a:solidFill>
          <a:schemeClr val="accent3"/>
        </a:solidFill>
      </dgm:spPr>
      <dgm:t>
        <a:bodyPr/>
        <a:lstStyle/>
        <a:p>
          <a:r>
            <a:rPr lang="en-US" dirty="0"/>
            <a:t>Catholic Charities' Step Forward program</a:t>
          </a:r>
        </a:p>
      </dgm:t>
    </dgm:pt>
    <dgm:pt modelId="{726A2395-F827-41B3-90DA-BFD5A026C736}" type="parTrans" cxnId="{F93492B6-B4AC-4BC1-AB6F-845B6401EFC2}">
      <dgm:prSet/>
      <dgm:spPr>
        <a:ln>
          <a:solidFill>
            <a:schemeClr val="accent3"/>
          </a:solidFill>
        </a:ln>
      </dgm:spPr>
      <dgm:t>
        <a:bodyPr/>
        <a:lstStyle/>
        <a:p>
          <a:endParaRPr lang="en-US"/>
        </a:p>
      </dgm:t>
    </dgm:pt>
    <dgm:pt modelId="{439FC3CA-C76D-4A30-995D-075D69211B73}" type="sibTrans" cxnId="{F93492B6-B4AC-4BC1-AB6F-845B6401EFC2}">
      <dgm:prSet/>
      <dgm:spPr/>
      <dgm:t>
        <a:bodyPr/>
        <a:lstStyle/>
        <a:p>
          <a:endParaRPr lang="en-US"/>
        </a:p>
      </dgm:t>
    </dgm:pt>
    <dgm:pt modelId="{53D1C1AA-BC3F-44D0-AA3C-A9A1629D0474}">
      <dgm:prSet/>
      <dgm:spPr>
        <a:solidFill>
          <a:schemeClr val="accent3"/>
        </a:solidFill>
      </dgm:spPr>
      <dgm:t>
        <a:bodyPr/>
        <a:lstStyle/>
        <a:p>
          <a:r>
            <a:rPr lang="en-US" dirty="0"/>
            <a:t>UF HEROES' </a:t>
          </a:r>
          <a:r>
            <a:rPr lang="en-US" dirty="0" err="1"/>
            <a:t>NaviGator</a:t>
          </a:r>
          <a:r>
            <a:rPr lang="en-US" dirty="0"/>
            <a:t> to provide tutoring and assist parent with access to child's teachers and school</a:t>
          </a:r>
        </a:p>
      </dgm:t>
    </dgm:pt>
    <dgm:pt modelId="{C9465C7D-B63A-4E9A-9228-059EA50AF348}" type="parTrans" cxnId="{71CB254D-F20A-42F1-896C-547841E8743C}">
      <dgm:prSet/>
      <dgm:spPr>
        <a:ln>
          <a:solidFill>
            <a:schemeClr val="accent3"/>
          </a:solidFill>
        </a:ln>
      </dgm:spPr>
      <dgm:t>
        <a:bodyPr/>
        <a:lstStyle/>
        <a:p>
          <a:endParaRPr lang="en-US"/>
        </a:p>
      </dgm:t>
    </dgm:pt>
    <dgm:pt modelId="{DCBD5683-B48B-43A9-BD6F-AE8119607557}" type="sibTrans" cxnId="{71CB254D-F20A-42F1-896C-547841E8743C}">
      <dgm:prSet/>
      <dgm:spPr/>
      <dgm:t>
        <a:bodyPr/>
        <a:lstStyle/>
        <a:p>
          <a:endParaRPr lang="en-US"/>
        </a:p>
      </dgm:t>
    </dgm:pt>
    <dgm:pt modelId="{ABFC2B07-3AC0-458C-A6DD-28876F8C22DA}">
      <dgm:prSet/>
      <dgm:spPr>
        <a:solidFill>
          <a:schemeClr val="accent2"/>
        </a:solidFill>
      </dgm:spPr>
      <dgm:t>
        <a:bodyPr/>
        <a:lstStyle/>
        <a:p>
          <a:r>
            <a:rPr lang="en-US" dirty="0"/>
            <a:t>Gap in services identified: adult literacy resources</a:t>
          </a:r>
        </a:p>
      </dgm:t>
    </dgm:pt>
    <dgm:pt modelId="{3B78FDFC-7AFA-4FEE-B188-C00057F2F24C}" type="parTrans" cxnId="{CAC6B3F1-C844-4789-AB7E-A4463ECFA027}">
      <dgm:prSet/>
      <dgm:spPr>
        <a:ln>
          <a:solidFill>
            <a:schemeClr val="accent3"/>
          </a:solidFill>
        </a:ln>
      </dgm:spPr>
      <dgm:t>
        <a:bodyPr/>
        <a:lstStyle/>
        <a:p>
          <a:endParaRPr lang="en-US"/>
        </a:p>
      </dgm:t>
    </dgm:pt>
    <dgm:pt modelId="{531641E3-721A-468F-AB5D-75585B3B59EB}" type="sibTrans" cxnId="{CAC6B3F1-C844-4789-AB7E-A4463ECFA027}">
      <dgm:prSet/>
      <dgm:spPr/>
      <dgm:t>
        <a:bodyPr/>
        <a:lstStyle/>
        <a:p>
          <a:endParaRPr lang="en-US"/>
        </a:p>
      </dgm:t>
    </dgm:pt>
    <dgm:pt modelId="{9AB663B5-098F-43C6-9243-D5E0E180FFD1}">
      <dgm:prSet/>
      <dgm:spPr>
        <a:solidFill>
          <a:schemeClr val="accent5"/>
        </a:solidFill>
      </dgm:spPr>
      <dgm:t>
        <a:bodyPr/>
        <a:lstStyle/>
        <a:p>
          <a:r>
            <a:rPr lang="en-US" dirty="0"/>
            <a:t>Earn GED</a:t>
          </a:r>
        </a:p>
      </dgm:t>
    </dgm:pt>
    <dgm:pt modelId="{65300335-2CA7-46CA-B87E-1EA8E71A06C0}" type="parTrans" cxnId="{6E2A11F9-AB25-4605-8A17-D9F8D18E80B4}">
      <dgm:prSet/>
      <dgm:spPr>
        <a:ln>
          <a:solidFill>
            <a:schemeClr val="accent5"/>
          </a:solidFill>
        </a:ln>
      </dgm:spPr>
      <dgm:t>
        <a:bodyPr/>
        <a:lstStyle/>
        <a:p>
          <a:endParaRPr lang="en-US"/>
        </a:p>
      </dgm:t>
    </dgm:pt>
    <dgm:pt modelId="{80757F71-6C18-4D63-A1B7-B7DC20D6AFBE}" type="sibTrans" cxnId="{6E2A11F9-AB25-4605-8A17-D9F8D18E80B4}">
      <dgm:prSet/>
      <dgm:spPr/>
      <dgm:t>
        <a:bodyPr/>
        <a:lstStyle/>
        <a:p>
          <a:endParaRPr lang="en-US"/>
        </a:p>
      </dgm:t>
    </dgm:pt>
    <dgm:pt modelId="{0527FF73-5650-4595-8599-B1B75340101D}">
      <dgm:prSet/>
      <dgm:spPr>
        <a:solidFill>
          <a:schemeClr val="accent5"/>
        </a:solidFill>
      </dgm:spPr>
      <dgm:t>
        <a:bodyPr/>
        <a:lstStyle/>
        <a:p>
          <a:r>
            <a:rPr lang="en-US" dirty="0"/>
            <a:t>Get computer skills training</a:t>
          </a:r>
        </a:p>
      </dgm:t>
    </dgm:pt>
    <dgm:pt modelId="{4753EF31-91F7-477E-9974-53BFEE758D3C}" type="parTrans" cxnId="{2EAE5DE6-B2FD-46E1-B304-B14AD3896626}">
      <dgm:prSet/>
      <dgm:spPr>
        <a:ln>
          <a:solidFill>
            <a:schemeClr val="accent5"/>
          </a:solidFill>
        </a:ln>
      </dgm:spPr>
      <dgm:t>
        <a:bodyPr/>
        <a:lstStyle/>
        <a:p>
          <a:endParaRPr lang="en-US"/>
        </a:p>
      </dgm:t>
    </dgm:pt>
    <dgm:pt modelId="{6D8D3350-0EBD-4B72-9DBD-040EC7F9AA7F}" type="sibTrans" cxnId="{2EAE5DE6-B2FD-46E1-B304-B14AD3896626}">
      <dgm:prSet/>
      <dgm:spPr/>
      <dgm:t>
        <a:bodyPr/>
        <a:lstStyle/>
        <a:p>
          <a:endParaRPr lang="en-US"/>
        </a:p>
      </dgm:t>
    </dgm:pt>
    <dgm:pt modelId="{5479F73B-E9F2-4AE0-AF65-259C083E6AD9}">
      <dgm:prSet/>
      <dgm:spPr>
        <a:solidFill>
          <a:schemeClr val="accent5"/>
        </a:solidFill>
      </dgm:spPr>
      <dgm:t>
        <a:bodyPr/>
        <a:lstStyle/>
        <a:p>
          <a:r>
            <a:rPr lang="en-US" dirty="0"/>
            <a:t>Find opportunities to volunteer in the community</a:t>
          </a:r>
        </a:p>
      </dgm:t>
    </dgm:pt>
    <dgm:pt modelId="{89CF53A0-1BEE-440D-B95E-E3E731DF98ED}" type="parTrans" cxnId="{1405B6BC-6451-438F-8B63-878070549C76}">
      <dgm:prSet/>
      <dgm:spPr>
        <a:ln>
          <a:solidFill>
            <a:schemeClr val="accent5"/>
          </a:solidFill>
        </a:ln>
      </dgm:spPr>
      <dgm:t>
        <a:bodyPr/>
        <a:lstStyle/>
        <a:p>
          <a:endParaRPr lang="en-US"/>
        </a:p>
      </dgm:t>
    </dgm:pt>
    <dgm:pt modelId="{87C140C6-AFFC-4A68-ADF9-FA25E0B8A568}" type="sibTrans" cxnId="{1405B6BC-6451-438F-8B63-878070549C76}">
      <dgm:prSet/>
      <dgm:spPr/>
      <dgm:t>
        <a:bodyPr/>
        <a:lstStyle/>
        <a:p>
          <a:endParaRPr lang="en-US"/>
        </a:p>
      </dgm:t>
    </dgm:pt>
    <dgm:pt modelId="{37033A59-2F11-46F0-8E2F-E2F37755675F}">
      <dgm:prSet/>
      <dgm:spPr>
        <a:solidFill>
          <a:schemeClr val="accent5"/>
        </a:solidFill>
      </dgm:spPr>
      <dgm:t>
        <a:bodyPr/>
        <a:lstStyle/>
        <a:p>
          <a:r>
            <a:rPr lang="en-US" dirty="0"/>
            <a:t>Earn a job that provides income to pay expenses</a:t>
          </a:r>
        </a:p>
      </dgm:t>
    </dgm:pt>
    <dgm:pt modelId="{6289C8DB-ED77-4034-A0E0-5FFCED672BC5}" type="parTrans" cxnId="{4514D80A-8E13-473D-9CF4-8A566A327E5A}">
      <dgm:prSet/>
      <dgm:spPr>
        <a:ln>
          <a:solidFill>
            <a:schemeClr val="accent5"/>
          </a:solidFill>
        </a:ln>
      </dgm:spPr>
      <dgm:t>
        <a:bodyPr/>
        <a:lstStyle/>
        <a:p>
          <a:endParaRPr lang="en-US"/>
        </a:p>
      </dgm:t>
    </dgm:pt>
    <dgm:pt modelId="{845FB6BE-F2DD-4A80-B22C-675E8BBB63EA}" type="sibTrans" cxnId="{4514D80A-8E13-473D-9CF4-8A566A327E5A}">
      <dgm:prSet/>
      <dgm:spPr/>
      <dgm:t>
        <a:bodyPr/>
        <a:lstStyle/>
        <a:p>
          <a:endParaRPr lang="en-US"/>
        </a:p>
      </dgm:t>
    </dgm:pt>
    <dgm:pt modelId="{FBFCB837-E2E6-4AEC-AF9D-EB5396B7AD1B}">
      <dgm:prSet/>
      <dgm:spPr>
        <a:solidFill>
          <a:schemeClr val="accent5"/>
        </a:solidFill>
      </dgm:spPr>
      <dgm:t>
        <a:bodyPr/>
        <a:lstStyle/>
        <a:p>
          <a:r>
            <a:rPr lang="en-US" dirty="0"/>
            <a:t>Reduce expenses by sharing resource with others in the community</a:t>
          </a:r>
        </a:p>
      </dgm:t>
    </dgm:pt>
    <dgm:pt modelId="{76BF1843-1A36-41D0-A28A-1E51423B1AE4}" type="parTrans" cxnId="{CE5B047F-971E-41CD-A23D-2323EC8CB6BC}">
      <dgm:prSet/>
      <dgm:spPr>
        <a:ln>
          <a:solidFill>
            <a:schemeClr val="accent5"/>
          </a:solidFill>
        </a:ln>
      </dgm:spPr>
      <dgm:t>
        <a:bodyPr/>
        <a:lstStyle/>
        <a:p>
          <a:endParaRPr lang="en-US"/>
        </a:p>
      </dgm:t>
    </dgm:pt>
    <dgm:pt modelId="{06C1E84A-BC73-4DD2-BF56-79E28308414E}" type="sibTrans" cxnId="{CE5B047F-971E-41CD-A23D-2323EC8CB6BC}">
      <dgm:prSet/>
      <dgm:spPr/>
      <dgm:t>
        <a:bodyPr/>
        <a:lstStyle/>
        <a:p>
          <a:endParaRPr lang="en-US"/>
        </a:p>
      </dgm:t>
    </dgm:pt>
    <dgm:pt modelId="{E00B22EA-8B52-497D-8547-21D001D514EF}">
      <dgm:prSet/>
      <dgm:spPr>
        <a:solidFill>
          <a:schemeClr val="accent5"/>
        </a:solidFill>
      </dgm:spPr>
      <dgm:t>
        <a:bodyPr/>
        <a:lstStyle/>
        <a:p>
          <a:r>
            <a:rPr lang="en-US" dirty="0"/>
            <a:t>Meet child's teachers every year and contact them regularly for updates</a:t>
          </a:r>
        </a:p>
      </dgm:t>
    </dgm:pt>
    <dgm:pt modelId="{E4408C01-EE96-48A5-9B18-285C0248F2BF}" type="parTrans" cxnId="{D7B8B0CE-6E5C-4F1E-BFA7-B4A33A87DA47}">
      <dgm:prSet/>
      <dgm:spPr>
        <a:ln>
          <a:solidFill>
            <a:schemeClr val="accent5"/>
          </a:solidFill>
        </a:ln>
      </dgm:spPr>
      <dgm:t>
        <a:bodyPr/>
        <a:lstStyle/>
        <a:p>
          <a:endParaRPr lang="en-US"/>
        </a:p>
      </dgm:t>
    </dgm:pt>
    <dgm:pt modelId="{6F0E5CA9-BA4B-4D29-AE0B-D83A5DB442DE}" type="sibTrans" cxnId="{D7B8B0CE-6E5C-4F1E-BFA7-B4A33A87DA47}">
      <dgm:prSet/>
      <dgm:spPr/>
      <dgm:t>
        <a:bodyPr/>
        <a:lstStyle/>
        <a:p>
          <a:endParaRPr lang="en-US"/>
        </a:p>
      </dgm:t>
    </dgm:pt>
    <dgm:pt modelId="{C5387D10-1543-485F-BFC9-E759E0CBB211}">
      <dgm:prSet/>
      <dgm:spPr>
        <a:solidFill>
          <a:schemeClr val="accent5"/>
        </a:solidFill>
      </dgm:spPr>
      <dgm:t>
        <a:bodyPr/>
        <a:lstStyle/>
        <a:p>
          <a:r>
            <a:rPr lang="en-US" dirty="0"/>
            <a:t>Regularly discuss school progress with child</a:t>
          </a:r>
        </a:p>
      </dgm:t>
    </dgm:pt>
    <dgm:pt modelId="{1480C142-5CA8-4DA4-AD11-814EAC1DE74A}" type="parTrans" cxnId="{B49ECCA0-E2ED-4F57-A9D2-817E4F1A7021}">
      <dgm:prSet/>
      <dgm:spPr>
        <a:ln>
          <a:solidFill>
            <a:schemeClr val="accent5"/>
          </a:solidFill>
        </a:ln>
      </dgm:spPr>
      <dgm:t>
        <a:bodyPr/>
        <a:lstStyle/>
        <a:p>
          <a:endParaRPr lang="en-US"/>
        </a:p>
      </dgm:t>
    </dgm:pt>
    <dgm:pt modelId="{6458E4D7-D2DF-4757-A305-9E8090275AA3}" type="sibTrans" cxnId="{B49ECCA0-E2ED-4F57-A9D2-817E4F1A7021}">
      <dgm:prSet/>
      <dgm:spPr/>
      <dgm:t>
        <a:bodyPr/>
        <a:lstStyle/>
        <a:p>
          <a:endParaRPr lang="en-US"/>
        </a:p>
      </dgm:t>
    </dgm:pt>
    <dgm:pt modelId="{B2F11717-1A4A-4C8B-B790-6DADC0ACCDAF}">
      <dgm:prSet/>
      <dgm:spPr>
        <a:solidFill>
          <a:schemeClr val="accent5"/>
        </a:solidFill>
      </dgm:spPr>
      <dgm:t>
        <a:bodyPr/>
        <a:lstStyle/>
        <a:p>
          <a:r>
            <a:rPr lang="en-US" dirty="0"/>
            <a:t>Read with child nightly</a:t>
          </a:r>
        </a:p>
      </dgm:t>
    </dgm:pt>
    <dgm:pt modelId="{B3F14D01-05E9-46F4-95A7-14F34AA6649F}" type="parTrans" cxnId="{D9FEACE3-A470-43CE-968F-08969CA485B4}">
      <dgm:prSet/>
      <dgm:spPr>
        <a:ln>
          <a:solidFill>
            <a:schemeClr val="accent5"/>
          </a:solidFill>
        </a:ln>
      </dgm:spPr>
      <dgm:t>
        <a:bodyPr/>
        <a:lstStyle/>
        <a:p>
          <a:endParaRPr lang="en-US"/>
        </a:p>
      </dgm:t>
    </dgm:pt>
    <dgm:pt modelId="{74E519EB-EDC2-4628-9D7E-6AFBDC3B4D3C}" type="sibTrans" cxnId="{D9FEACE3-A470-43CE-968F-08969CA485B4}">
      <dgm:prSet/>
      <dgm:spPr/>
      <dgm:t>
        <a:bodyPr/>
        <a:lstStyle/>
        <a:p>
          <a:endParaRPr lang="en-US"/>
        </a:p>
      </dgm:t>
    </dgm:pt>
    <dgm:pt modelId="{EEF97E39-C38E-40F8-842D-3DC179AC089E}" type="pres">
      <dgm:prSet presAssocID="{1594A95F-6A7E-4609-9A8E-36EA964198F4}" presName="diagram" presStyleCnt="0">
        <dgm:presLayoutVars>
          <dgm:chPref val="1"/>
          <dgm:dir/>
          <dgm:animOne val="branch"/>
          <dgm:animLvl val="lvl"/>
          <dgm:resizeHandles val="exact"/>
        </dgm:presLayoutVars>
      </dgm:prSet>
      <dgm:spPr/>
      <dgm:t>
        <a:bodyPr/>
        <a:lstStyle/>
        <a:p>
          <a:endParaRPr lang="en-US"/>
        </a:p>
      </dgm:t>
    </dgm:pt>
    <dgm:pt modelId="{344B2A34-CB87-4DF5-AF8B-86078BC3F233}" type="pres">
      <dgm:prSet presAssocID="{285C72BF-78C9-4D71-8989-11BC79419936}" presName="root1" presStyleCnt="0"/>
      <dgm:spPr/>
    </dgm:pt>
    <dgm:pt modelId="{F5FC0706-A3F9-4D77-9914-C55BB276E3C5}" type="pres">
      <dgm:prSet presAssocID="{285C72BF-78C9-4D71-8989-11BC79419936}" presName="LevelOneTextNode" presStyleLbl="node0" presStyleIdx="0" presStyleCnt="3" custLinFactNeighborY="-161">
        <dgm:presLayoutVars>
          <dgm:chPref val="3"/>
        </dgm:presLayoutVars>
      </dgm:prSet>
      <dgm:spPr/>
      <dgm:t>
        <a:bodyPr/>
        <a:lstStyle/>
        <a:p>
          <a:endParaRPr lang="en-US"/>
        </a:p>
      </dgm:t>
    </dgm:pt>
    <dgm:pt modelId="{826020AC-1B87-4FDD-890A-09D8D3974EA9}" type="pres">
      <dgm:prSet presAssocID="{285C72BF-78C9-4D71-8989-11BC79419936}" presName="level2hierChild" presStyleCnt="0"/>
      <dgm:spPr/>
    </dgm:pt>
    <dgm:pt modelId="{A1CAD569-8B80-43BD-B15A-D10480C6D3CB}" type="pres">
      <dgm:prSet presAssocID="{2AF2E0B4-00FA-48FB-9B93-478EC3C02011}" presName="conn2-1" presStyleLbl="parChTrans1D2" presStyleIdx="0" presStyleCnt="4"/>
      <dgm:spPr/>
      <dgm:t>
        <a:bodyPr/>
        <a:lstStyle/>
        <a:p>
          <a:endParaRPr lang="en-US"/>
        </a:p>
      </dgm:t>
    </dgm:pt>
    <dgm:pt modelId="{F822445F-134C-43CB-8950-254D71B0E171}" type="pres">
      <dgm:prSet presAssocID="{2AF2E0B4-00FA-48FB-9B93-478EC3C02011}" presName="connTx" presStyleLbl="parChTrans1D2" presStyleIdx="0" presStyleCnt="4"/>
      <dgm:spPr/>
      <dgm:t>
        <a:bodyPr/>
        <a:lstStyle/>
        <a:p>
          <a:endParaRPr lang="en-US"/>
        </a:p>
      </dgm:t>
    </dgm:pt>
    <dgm:pt modelId="{638938BA-F626-44A7-A65F-392C3AA04177}" type="pres">
      <dgm:prSet presAssocID="{8254A65E-9B27-44C3-8104-0D31F29D4C88}" presName="root2" presStyleCnt="0"/>
      <dgm:spPr/>
    </dgm:pt>
    <dgm:pt modelId="{2B71866A-FF95-43CA-B5C0-372BA8117E2A}" type="pres">
      <dgm:prSet presAssocID="{8254A65E-9B27-44C3-8104-0D31F29D4C88}" presName="LevelTwoTextNode" presStyleLbl="node2" presStyleIdx="0" presStyleCnt="4">
        <dgm:presLayoutVars>
          <dgm:chPref val="3"/>
        </dgm:presLayoutVars>
      </dgm:prSet>
      <dgm:spPr/>
      <dgm:t>
        <a:bodyPr/>
        <a:lstStyle/>
        <a:p>
          <a:endParaRPr lang="en-US"/>
        </a:p>
      </dgm:t>
    </dgm:pt>
    <dgm:pt modelId="{652616AC-CF5C-412B-8520-D501CCA92D35}" type="pres">
      <dgm:prSet presAssocID="{8254A65E-9B27-44C3-8104-0D31F29D4C88}" presName="level3hierChild" presStyleCnt="0"/>
      <dgm:spPr/>
    </dgm:pt>
    <dgm:pt modelId="{2063773F-C635-4801-975E-800EAD9CF753}" type="pres">
      <dgm:prSet presAssocID="{65300335-2CA7-46CA-B87E-1EA8E71A06C0}" presName="conn2-1" presStyleLbl="parChTrans1D3" presStyleIdx="0" presStyleCnt="8"/>
      <dgm:spPr/>
      <dgm:t>
        <a:bodyPr/>
        <a:lstStyle/>
        <a:p>
          <a:endParaRPr lang="en-US"/>
        </a:p>
      </dgm:t>
    </dgm:pt>
    <dgm:pt modelId="{3D437DB2-6D33-4247-BCD9-0B5FB4AD801B}" type="pres">
      <dgm:prSet presAssocID="{65300335-2CA7-46CA-B87E-1EA8E71A06C0}" presName="connTx" presStyleLbl="parChTrans1D3" presStyleIdx="0" presStyleCnt="8"/>
      <dgm:spPr/>
      <dgm:t>
        <a:bodyPr/>
        <a:lstStyle/>
        <a:p>
          <a:endParaRPr lang="en-US"/>
        </a:p>
      </dgm:t>
    </dgm:pt>
    <dgm:pt modelId="{ADA4D1FD-3E2B-4724-9670-1756A054231F}" type="pres">
      <dgm:prSet presAssocID="{9AB663B5-098F-43C6-9243-D5E0E180FFD1}" presName="root2" presStyleCnt="0"/>
      <dgm:spPr/>
    </dgm:pt>
    <dgm:pt modelId="{1F5AC459-6756-4432-8E4A-410ED0175609}" type="pres">
      <dgm:prSet presAssocID="{9AB663B5-098F-43C6-9243-D5E0E180FFD1}" presName="LevelTwoTextNode" presStyleLbl="node3" presStyleIdx="0" presStyleCnt="8">
        <dgm:presLayoutVars>
          <dgm:chPref val="3"/>
        </dgm:presLayoutVars>
      </dgm:prSet>
      <dgm:spPr/>
      <dgm:t>
        <a:bodyPr/>
        <a:lstStyle/>
        <a:p>
          <a:endParaRPr lang="en-US"/>
        </a:p>
      </dgm:t>
    </dgm:pt>
    <dgm:pt modelId="{74D7B997-D486-4FC9-A38F-958E1DDC777B}" type="pres">
      <dgm:prSet presAssocID="{9AB663B5-098F-43C6-9243-D5E0E180FFD1}" presName="level3hierChild" presStyleCnt="0"/>
      <dgm:spPr/>
    </dgm:pt>
    <dgm:pt modelId="{C76C1511-1058-44B4-840A-D0ACA7957AD4}" type="pres">
      <dgm:prSet presAssocID="{4753EF31-91F7-477E-9974-53BFEE758D3C}" presName="conn2-1" presStyleLbl="parChTrans1D3" presStyleIdx="1" presStyleCnt="8"/>
      <dgm:spPr/>
      <dgm:t>
        <a:bodyPr/>
        <a:lstStyle/>
        <a:p>
          <a:endParaRPr lang="en-US"/>
        </a:p>
      </dgm:t>
    </dgm:pt>
    <dgm:pt modelId="{67FAB447-03B6-423E-B536-3BD604285590}" type="pres">
      <dgm:prSet presAssocID="{4753EF31-91F7-477E-9974-53BFEE758D3C}" presName="connTx" presStyleLbl="parChTrans1D3" presStyleIdx="1" presStyleCnt="8"/>
      <dgm:spPr/>
      <dgm:t>
        <a:bodyPr/>
        <a:lstStyle/>
        <a:p>
          <a:endParaRPr lang="en-US"/>
        </a:p>
      </dgm:t>
    </dgm:pt>
    <dgm:pt modelId="{E09E5E01-8D07-43DC-8189-F1481FEE4E61}" type="pres">
      <dgm:prSet presAssocID="{0527FF73-5650-4595-8599-B1B75340101D}" presName="root2" presStyleCnt="0"/>
      <dgm:spPr/>
    </dgm:pt>
    <dgm:pt modelId="{21DDA84E-0D78-4D73-B2F5-B59BFD9239B2}" type="pres">
      <dgm:prSet presAssocID="{0527FF73-5650-4595-8599-B1B75340101D}" presName="LevelTwoTextNode" presStyleLbl="node3" presStyleIdx="1" presStyleCnt="8">
        <dgm:presLayoutVars>
          <dgm:chPref val="3"/>
        </dgm:presLayoutVars>
      </dgm:prSet>
      <dgm:spPr/>
      <dgm:t>
        <a:bodyPr/>
        <a:lstStyle/>
        <a:p>
          <a:endParaRPr lang="en-US"/>
        </a:p>
      </dgm:t>
    </dgm:pt>
    <dgm:pt modelId="{2CF4070C-3334-4026-BCDD-19F6E7E22EA7}" type="pres">
      <dgm:prSet presAssocID="{0527FF73-5650-4595-8599-B1B75340101D}" presName="level3hierChild" presStyleCnt="0"/>
      <dgm:spPr/>
    </dgm:pt>
    <dgm:pt modelId="{0E3F002F-7C2B-41E0-81FD-692DE2169ED8}" type="pres">
      <dgm:prSet presAssocID="{89CF53A0-1BEE-440D-B95E-E3E731DF98ED}" presName="conn2-1" presStyleLbl="parChTrans1D3" presStyleIdx="2" presStyleCnt="8"/>
      <dgm:spPr/>
      <dgm:t>
        <a:bodyPr/>
        <a:lstStyle/>
        <a:p>
          <a:endParaRPr lang="en-US"/>
        </a:p>
      </dgm:t>
    </dgm:pt>
    <dgm:pt modelId="{830CCAE6-6B9F-47E6-AFB0-FD23688E5E61}" type="pres">
      <dgm:prSet presAssocID="{89CF53A0-1BEE-440D-B95E-E3E731DF98ED}" presName="connTx" presStyleLbl="parChTrans1D3" presStyleIdx="2" presStyleCnt="8"/>
      <dgm:spPr/>
      <dgm:t>
        <a:bodyPr/>
        <a:lstStyle/>
        <a:p>
          <a:endParaRPr lang="en-US"/>
        </a:p>
      </dgm:t>
    </dgm:pt>
    <dgm:pt modelId="{04EF2DE1-4D3C-4162-853A-2F2ED079DEAD}" type="pres">
      <dgm:prSet presAssocID="{5479F73B-E9F2-4AE0-AF65-259C083E6AD9}" presName="root2" presStyleCnt="0"/>
      <dgm:spPr/>
    </dgm:pt>
    <dgm:pt modelId="{7A8752E1-C45B-4734-9E51-61836BE8D46E}" type="pres">
      <dgm:prSet presAssocID="{5479F73B-E9F2-4AE0-AF65-259C083E6AD9}" presName="LevelTwoTextNode" presStyleLbl="node3" presStyleIdx="2" presStyleCnt="8">
        <dgm:presLayoutVars>
          <dgm:chPref val="3"/>
        </dgm:presLayoutVars>
      </dgm:prSet>
      <dgm:spPr/>
      <dgm:t>
        <a:bodyPr/>
        <a:lstStyle/>
        <a:p>
          <a:endParaRPr lang="en-US"/>
        </a:p>
      </dgm:t>
    </dgm:pt>
    <dgm:pt modelId="{D865FF38-9263-4C35-81C4-F6700F7F50F5}" type="pres">
      <dgm:prSet presAssocID="{5479F73B-E9F2-4AE0-AF65-259C083E6AD9}" presName="level3hierChild" presStyleCnt="0"/>
      <dgm:spPr/>
    </dgm:pt>
    <dgm:pt modelId="{80AF2329-6A05-40CF-974D-6BD99075E0C8}" type="pres">
      <dgm:prSet presAssocID="{CFA17F5D-91E2-4CE0-A6DF-D5E4B462B0E9}" presName="root1" presStyleCnt="0"/>
      <dgm:spPr/>
    </dgm:pt>
    <dgm:pt modelId="{3D1CB982-526B-4074-A2E3-2F3427507371}" type="pres">
      <dgm:prSet presAssocID="{CFA17F5D-91E2-4CE0-A6DF-D5E4B462B0E9}" presName="LevelOneTextNode" presStyleLbl="node0" presStyleIdx="1" presStyleCnt="3">
        <dgm:presLayoutVars>
          <dgm:chPref val="3"/>
        </dgm:presLayoutVars>
      </dgm:prSet>
      <dgm:spPr/>
      <dgm:t>
        <a:bodyPr/>
        <a:lstStyle/>
        <a:p>
          <a:endParaRPr lang="en-US"/>
        </a:p>
      </dgm:t>
    </dgm:pt>
    <dgm:pt modelId="{CC25F7AE-8017-48E0-80C1-CFB0E3D2D9CD}" type="pres">
      <dgm:prSet presAssocID="{CFA17F5D-91E2-4CE0-A6DF-D5E4B462B0E9}" presName="level2hierChild" presStyleCnt="0"/>
      <dgm:spPr/>
    </dgm:pt>
    <dgm:pt modelId="{13561C9C-83CF-49A2-8C90-3428F06F8A8E}" type="pres">
      <dgm:prSet presAssocID="{726A2395-F827-41B3-90DA-BFD5A026C736}" presName="conn2-1" presStyleLbl="parChTrans1D2" presStyleIdx="1" presStyleCnt="4"/>
      <dgm:spPr/>
      <dgm:t>
        <a:bodyPr/>
        <a:lstStyle/>
        <a:p>
          <a:endParaRPr lang="en-US"/>
        </a:p>
      </dgm:t>
    </dgm:pt>
    <dgm:pt modelId="{A5A4B23D-78AB-4473-AD13-64D8ED6CE497}" type="pres">
      <dgm:prSet presAssocID="{726A2395-F827-41B3-90DA-BFD5A026C736}" presName="connTx" presStyleLbl="parChTrans1D2" presStyleIdx="1" presStyleCnt="4"/>
      <dgm:spPr/>
      <dgm:t>
        <a:bodyPr/>
        <a:lstStyle/>
        <a:p>
          <a:endParaRPr lang="en-US"/>
        </a:p>
      </dgm:t>
    </dgm:pt>
    <dgm:pt modelId="{158A9B07-E151-4F10-BDEC-0FC827D1B02B}" type="pres">
      <dgm:prSet presAssocID="{DDAAFF64-0546-459C-B4F6-52A62D6426B2}" presName="root2" presStyleCnt="0"/>
      <dgm:spPr/>
    </dgm:pt>
    <dgm:pt modelId="{3715947B-9436-4DBF-B889-694B6D68E23D}" type="pres">
      <dgm:prSet presAssocID="{DDAAFF64-0546-459C-B4F6-52A62D6426B2}" presName="LevelTwoTextNode" presStyleLbl="node2" presStyleIdx="1" presStyleCnt="4">
        <dgm:presLayoutVars>
          <dgm:chPref val="3"/>
        </dgm:presLayoutVars>
      </dgm:prSet>
      <dgm:spPr/>
      <dgm:t>
        <a:bodyPr/>
        <a:lstStyle/>
        <a:p>
          <a:endParaRPr lang="en-US"/>
        </a:p>
      </dgm:t>
    </dgm:pt>
    <dgm:pt modelId="{79AB5F68-1C98-449C-B1B5-72D1D9C9E20D}" type="pres">
      <dgm:prSet presAssocID="{DDAAFF64-0546-459C-B4F6-52A62D6426B2}" presName="level3hierChild" presStyleCnt="0"/>
      <dgm:spPr/>
    </dgm:pt>
    <dgm:pt modelId="{727AB729-28BE-471B-B11C-0C5C8C5BB50B}" type="pres">
      <dgm:prSet presAssocID="{6289C8DB-ED77-4034-A0E0-5FFCED672BC5}" presName="conn2-1" presStyleLbl="parChTrans1D3" presStyleIdx="3" presStyleCnt="8"/>
      <dgm:spPr/>
      <dgm:t>
        <a:bodyPr/>
        <a:lstStyle/>
        <a:p>
          <a:endParaRPr lang="en-US"/>
        </a:p>
      </dgm:t>
    </dgm:pt>
    <dgm:pt modelId="{FA032068-53E3-480D-A731-BB41867198B6}" type="pres">
      <dgm:prSet presAssocID="{6289C8DB-ED77-4034-A0E0-5FFCED672BC5}" presName="connTx" presStyleLbl="parChTrans1D3" presStyleIdx="3" presStyleCnt="8"/>
      <dgm:spPr/>
      <dgm:t>
        <a:bodyPr/>
        <a:lstStyle/>
        <a:p>
          <a:endParaRPr lang="en-US"/>
        </a:p>
      </dgm:t>
    </dgm:pt>
    <dgm:pt modelId="{46EC634F-B94A-4A52-BA1B-A5DA9FFF43EA}" type="pres">
      <dgm:prSet presAssocID="{37033A59-2F11-46F0-8E2F-E2F37755675F}" presName="root2" presStyleCnt="0"/>
      <dgm:spPr/>
    </dgm:pt>
    <dgm:pt modelId="{27B68274-83CA-4209-BC35-18CE27A8BB42}" type="pres">
      <dgm:prSet presAssocID="{37033A59-2F11-46F0-8E2F-E2F37755675F}" presName="LevelTwoTextNode" presStyleLbl="node3" presStyleIdx="3" presStyleCnt="8">
        <dgm:presLayoutVars>
          <dgm:chPref val="3"/>
        </dgm:presLayoutVars>
      </dgm:prSet>
      <dgm:spPr/>
      <dgm:t>
        <a:bodyPr/>
        <a:lstStyle/>
        <a:p>
          <a:endParaRPr lang="en-US"/>
        </a:p>
      </dgm:t>
    </dgm:pt>
    <dgm:pt modelId="{4100CAC0-C74E-47C0-9225-43BFA6FFF9B9}" type="pres">
      <dgm:prSet presAssocID="{37033A59-2F11-46F0-8E2F-E2F37755675F}" presName="level3hierChild" presStyleCnt="0"/>
      <dgm:spPr/>
    </dgm:pt>
    <dgm:pt modelId="{4F7EAE5A-DE60-4AC9-8D7A-3D3918198BF9}" type="pres">
      <dgm:prSet presAssocID="{76BF1843-1A36-41D0-A28A-1E51423B1AE4}" presName="conn2-1" presStyleLbl="parChTrans1D3" presStyleIdx="4" presStyleCnt="8"/>
      <dgm:spPr/>
      <dgm:t>
        <a:bodyPr/>
        <a:lstStyle/>
        <a:p>
          <a:endParaRPr lang="en-US"/>
        </a:p>
      </dgm:t>
    </dgm:pt>
    <dgm:pt modelId="{4FFDB682-5759-4BC1-A8FB-78872640E280}" type="pres">
      <dgm:prSet presAssocID="{76BF1843-1A36-41D0-A28A-1E51423B1AE4}" presName="connTx" presStyleLbl="parChTrans1D3" presStyleIdx="4" presStyleCnt="8"/>
      <dgm:spPr/>
      <dgm:t>
        <a:bodyPr/>
        <a:lstStyle/>
        <a:p>
          <a:endParaRPr lang="en-US"/>
        </a:p>
      </dgm:t>
    </dgm:pt>
    <dgm:pt modelId="{3F7D07CB-5CDA-4A81-B42B-F0D825D4CE21}" type="pres">
      <dgm:prSet presAssocID="{FBFCB837-E2E6-4AEC-AF9D-EB5396B7AD1B}" presName="root2" presStyleCnt="0"/>
      <dgm:spPr/>
    </dgm:pt>
    <dgm:pt modelId="{CAE60C05-1A26-4DD6-B0D1-FE9ECB2E56AB}" type="pres">
      <dgm:prSet presAssocID="{FBFCB837-E2E6-4AEC-AF9D-EB5396B7AD1B}" presName="LevelTwoTextNode" presStyleLbl="node3" presStyleIdx="4" presStyleCnt="8">
        <dgm:presLayoutVars>
          <dgm:chPref val="3"/>
        </dgm:presLayoutVars>
      </dgm:prSet>
      <dgm:spPr/>
      <dgm:t>
        <a:bodyPr/>
        <a:lstStyle/>
        <a:p>
          <a:endParaRPr lang="en-US"/>
        </a:p>
      </dgm:t>
    </dgm:pt>
    <dgm:pt modelId="{623C2FAE-FB3B-45EC-B28D-F0FF11DA368E}" type="pres">
      <dgm:prSet presAssocID="{FBFCB837-E2E6-4AEC-AF9D-EB5396B7AD1B}" presName="level3hierChild" presStyleCnt="0"/>
      <dgm:spPr/>
    </dgm:pt>
    <dgm:pt modelId="{05382EEB-4D43-4A34-805D-42ADEF56FB3A}" type="pres">
      <dgm:prSet presAssocID="{F9E4331F-64D3-4CEA-A33A-C52D75C82839}" presName="root1" presStyleCnt="0"/>
      <dgm:spPr/>
    </dgm:pt>
    <dgm:pt modelId="{8E7C596F-8D91-4426-9357-782E52F51F4C}" type="pres">
      <dgm:prSet presAssocID="{F9E4331F-64D3-4CEA-A33A-C52D75C82839}" presName="LevelOneTextNode" presStyleLbl="node0" presStyleIdx="2" presStyleCnt="3">
        <dgm:presLayoutVars>
          <dgm:chPref val="3"/>
        </dgm:presLayoutVars>
      </dgm:prSet>
      <dgm:spPr/>
      <dgm:t>
        <a:bodyPr/>
        <a:lstStyle/>
        <a:p>
          <a:endParaRPr lang="en-US"/>
        </a:p>
      </dgm:t>
    </dgm:pt>
    <dgm:pt modelId="{0215BF70-2410-483E-ACD7-1C6664D3E87D}" type="pres">
      <dgm:prSet presAssocID="{F9E4331F-64D3-4CEA-A33A-C52D75C82839}" presName="level2hierChild" presStyleCnt="0"/>
      <dgm:spPr/>
    </dgm:pt>
    <dgm:pt modelId="{31AD1603-A361-4A2E-B5BA-8CC3C7F087D4}" type="pres">
      <dgm:prSet presAssocID="{C9465C7D-B63A-4E9A-9228-059EA50AF348}" presName="conn2-1" presStyleLbl="parChTrans1D2" presStyleIdx="2" presStyleCnt="4"/>
      <dgm:spPr/>
      <dgm:t>
        <a:bodyPr/>
        <a:lstStyle/>
        <a:p>
          <a:endParaRPr lang="en-US"/>
        </a:p>
      </dgm:t>
    </dgm:pt>
    <dgm:pt modelId="{CF25E8AA-6B2B-4333-B9BC-5739A11EAFB2}" type="pres">
      <dgm:prSet presAssocID="{C9465C7D-B63A-4E9A-9228-059EA50AF348}" presName="connTx" presStyleLbl="parChTrans1D2" presStyleIdx="2" presStyleCnt="4"/>
      <dgm:spPr/>
      <dgm:t>
        <a:bodyPr/>
        <a:lstStyle/>
        <a:p>
          <a:endParaRPr lang="en-US"/>
        </a:p>
      </dgm:t>
    </dgm:pt>
    <dgm:pt modelId="{41EA62B4-677D-4FA7-A14D-34E0A871447F}" type="pres">
      <dgm:prSet presAssocID="{53D1C1AA-BC3F-44D0-AA3C-A9A1629D0474}" presName="root2" presStyleCnt="0"/>
      <dgm:spPr/>
    </dgm:pt>
    <dgm:pt modelId="{C266712C-F8F0-4743-BA54-DED25DCE8E6A}" type="pres">
      <dgm:prSet presAssocID="{53D1C1AA-BC3F-44D0-AA3C-A9A1629D0474}" presName="LevelTwoTextNode" presStyleLbl="node2" presStyleIdx="2" presStyleCnt="4">
        <dgm:presLayoutVars>
          <dgm:chPref val="3"/>
        </dgm:presLayoutVars>
      </dgm:prSet>
      <dgm:spPr/>
      <dgm:t>
        <a:bodyPr/>
        <a:lstStyle/>
        <a:p>
          <a:endParaRPr lang="en-US"/>
        </a:p>
      </dgm:t>
    </dgm:pt>
    <dgm:pt modelId="{20FDB24B-637C-4F1D-884C-ED4F06761983}" type="pres">
      <dgm:prSet presAssocID="{53D1C1AA-BC3F-44D0-AA3C-A9A1629D0474}" presName="level3hierChild" presStyleCnt="0"/>
      <dgm:spPr/>
    </dgm:pt>
    <dgm:pt modelId="{B7200EE6-B813-4598-8509-C76BC1D47410}" type="pres">
      <dgm:prSet presAssocID="{E4408C01-EE96-48A5-9B18-285C0248F2BF}" presName="conn2-1" presStyleLbl="parChTrans1D3" presStyleIdx="5" presStyleCnt="8"/>
      <dgm:spPr/>
      <dgm:t>
        <a:bodyPr/>
        <a:lstStyle/>
        <a:p>
          <a:endParaRPr lang="en-US"/>
        </a:p>
      </dgm:t>
    </dgm:pt>
    <dgm:pt modelId="{3610D222-CDA1-406B-AB85-62AE661A0595}" type="pres">
      <dgm:prSet presAssocID="{E4408C01-EE96-48A5-9B18-285C0248F2BF}" presName="connTx" presStyleLbl="parChTrans1D3" presStyleIdx="5" presStyleCnt="8"/>
      <dgm:spPr/>
      <dgm:t>
        <a:bodyPr/>
        <a:lstStyle/>
        <a:p>
          <a:endParaRPr lang="en-US"/>
        </a:p>
      </dgm:t>
    </dgm:pt>
    <dgm:pt modelId="{D63EB5D1-3538-4D9B-8C02-7A392840BE97}" type="pres">
      <dgm:prSet presAssocID="{E00B22EA-8B52-497D-8547-21D001D514EF}" presName="root2" presStyleCnt="0"/>
      <dgm:spPr/>
    </dgm:pt>
    <dgm:pt modelId="{A049E4BA-6125-4F08-A263-7324321D73C3}" type="pres">
      <dgm:prSet presAssocID="{E00B22EA-8B52-497D-8547-21D001D514EF}" presName="LevelTwoTextNode" presStyleLbl="node3" presStyleIdx="5" presStyleCnt="8">
        <dgm:presLayoutVars>
          <dgm:chPref val="3"/>
        </dgm:presLayoutVars>
      </dgm:prSet>
      <dgm:spPr/>
      <dgm:t>
        <a:bodyPr/>
        <a:lstStyle/>
        <a:p>
          <a:endParaRPr lang="en-US"/>
        </a:p>
      </dgm:t>
    </dgm:pt>
    <dgm:pt modelId="{ED2B563C-1CB8-4C89-A52C-4466BCC08422}" type="pres">
      <dgm:prSet presAssocID="{E00B22EA-8B52-497D-8547-21D001D514EF}" presName="level3hierChild" presStyleCnt="0"/>
      <dgm:spPr/>
    </dgm:pt>
    <dgm:pt modelId="{887E8D3A-B3C4-4E9E-92A2-58478C0C98B9}" type="pres">
      <dgm:prSet presAssocID="{1480C142-5CA8-4DA4-AD11-814EAC1DE74A}" presName="conn2-1" presStyleLbl="parChTrans1D3" presStyleIdx="6" presStyleCnt="8"/>
      <dgm:spPr/>
      <dgm:t>
        <a:bodyPr/>
        <a:lstStyle/>
        <a:p>
          <a:endParaRPr lang="en-US"/>
        </a:p>
      </dgm:t>
    </dgm:pt>
    <dgm:pt modelId="{062253E1-0B4A-4858-ADC5-BEB1871554B9}" type="pres">
      <dgm:prSet presAssocID="{1480C142-5CA8-4DA4-AD11-814EAC1DE74A}" presName="connTx" presStyleLbl="parChTrans1D3" presStyleIdx="6" presStyleCnt="8"/>
      <dgm:spPr/>
      <dgm:t>
        <a:bodyPr/>
        <a:lstStyle/>
        <a:p>
          <a:endParaRPr lang="en-US"/>
        </a:p>
      </dgm:t>
    </dgm:pt>
    <dgm:pt modelId="{93473BD3-5D4C-4E35-BBFF-E137B7F8EACE}" type="pres">
      <dgm:prSet presAssocID="{C5387D10-1543-485F-BFC9-E759E0CBB211}" presName="root2" presStyleCnt="0"/>
      <dgm:spPr/>
    </dgm:pt>
    <dgm:pt modelId="{0AA600C3-A242-4873-8B84-81BC1A958F47}" type="pres">
      <dgm:prSet presAssocID="{C5387D10-1543-485F-BFC9-E759E0CBB211}" presName="LevelTwoTextNode" presStyleLbl="node3" presStyleIdx="6" presStyleCnt="8">
        <dgm:presLayoutVars>
          <dgm:chPref val="3"/>
        </dgm:presLayoutVars>
      </dgm:prSet>
      <dgm:spPr/>
      <dgm:t>
        <a:bodyPr/>
        <a:lstStyle/>
        <a:p>
          <a:endParaRPr lang="en-US"/>
        </a:p>
      </dgm:t>
    </dgm:pt>
    <dgm:pt modelId="{F9C2DC8F-43B7-4C66-8F2D-2C949D6C998C}" type="pres">
      <dgm:prSet presAssocID="{C5387D10-1543-485F-BFC9-E759E0CBB211}" presName="level3hierChild" presStyleCnt="0"/>
      <dgm:spPr/>
    </dgm:pt>
    <dgm:pt modelId="{D9ED99AF-1084-470F-8E0A-7E81A9CAD1B9}" type="pres">
      <dgm:prSet presAssocID="{B3F14D01-05E9-46F4-95A7-14F34AA6649F}" presName="conn2-1" presStyleLbl="parChTrans1D3" presStyleIdx="7" presStyleCnt="8"/>
      <dgm:spPr/>
      <dgm:t>
        <a:bodyPr/>
        <a:lstStyle/>
        <a:p>
          <a:endParaRPr lang="en-US"/>
        </a:p>
      </dgm:t>
    </dgm:pt>
    <dgm:pt modelId="{7AC59B96-A2F2-4A61-9570-FD5355FC14D7}" type="pres">
      <dgm:prSet presAssocID="{B3F14D01-05E9-46F4-95A7-14F34AA6649F}" presName="connTx" presStyleLbl="parChTrans1D3" presStyleIdx="7" presStyleCnt="8"/>
      <dgm:spPr/>
      <dgm:t>
        <a:bodyPr/>
        <a:lstStyle/>
        <a:p>
          <a:endParaRPr lang="en-US"/>
        </a:p>
      </dgm:t>
    </dgm:pt>
    <dgm:pt modelId="{3BA884D1-C5DA-4BAD-8FB5-F7556668A66A}" type="pres">
      <dgm:prSet presAssocID="{B2F11717-1A4A-4C8B-B790-6DADC0ACCDAF}" presName="root2" presStyleCnt="0"/>
      <dgm:spPr/>
    </dgm:pt>
    <dgm:pt modelId="{33A62226-C91D-4C00-8523-824B40E5171F}" type="pres">
      <dgm:prSet presAssocID="{B2F11717-1A4A-4C8B-B790-6DADC0ACCDAF}" presName="LevelTwoTextNode" presStyleLbl="node3" presStyleIdx="7" presStyleCnt="8">
        <dgm:presLayoutVars>
          <dgm:chPref val="3"/>
        </dgm:presLayoutVars>
      </dgm:prSet>
      <dgm:spPr/>
      <dgm:t>
        <a:bodyPr/>
        <a:lstStyle/>
        <a:p>
          <a:endParaRPr lang="en-US"/>
        </a:p>
      </dgm:t>
    </dgm:pt>
    <dgm:pt modelId="{2ECBBA4A-8BBA-4CA9-B377-65F9DFAE0CC3}" type="pres">
      <dgm:prSet presAssocID="{B2F11717-1A4A-4C8B-B790-6DADC0ACCDAF}" presName="level3hierChild" presStyleCnt="0"/>
      <dgm:spPr/>
    </dgm:pt>
    <dgm:pt modelId="{60253B99-AC04-4E02-B9D4-3BD309138092}" type="pres">
      <dgm:prSet presAssocID="{3B78FDFC-7AFA-4FEE-B188-C00057F2F24C}" presName="conn2-1" presStyleLbl="parChTrans1D2" presStyleIdx="3" presStyleCnt="4"/>
      <dgm:spPr/>
      <dgm:t>
        <a:bodyPr/>
        <a:lstStyle/>
        <a:p>
          <a:endParaRPr lang="en-US"/>
        </a:p>
      </dgm:t>
    </dgm:pt>
    <dgm:pt modelId="{E9674C2D-3DD2-414F-B9BD-10E9145F3A51}" type="pres">
      <dgm:prSet presAssocID="{3B78FDFC-7AFA-4FEE-B188-C00057F2F24C}" presName="connTx" presStyleLbl="parChTrans1D2" presStyleIdx="3" presStyleCnt="4"/>
      <dgm:spPr/>
      <dgm:t>
        <a:bodyPr/>
        <a:lstStyle/>
        <a:p>
          <a:endParaRPr lang="en-US"/>
        </a:p>
      </dgm:t>
    </dgm:pt>
    <dgm:pt modelId="{BD07CF05-3277-4138-A49A-ABEEDBEDBCBD}" type="pres">
      <dgm:prSet presAssocID="{ABFC2B07-3AC0-458C-A6DD-28876F8C22DA}" presName="root2" presStyleCnt="0"/>
      <dgm:spPr/>
    </dgm:pt>
    <dgm:pt modelId="{B4766B4C-C19A-44F2-95B4-776D015AD20A}" type="pres">
      <dgm:prSet presAssocID="{ABFC2B07-3AC0-458C-A6DD-28876F8C22DA}" presName="LevelTwoTextNode" presStyleLbl="node2" presStyleIdx="3" presStyleCnt="4">
        <dgm:presLayoutVars>
          <dgm:chPref val="3"/>
        </dgm:presLayoutVars>
      </dgm:prSet>
      <dgm:spPr/>
      <dgm:t>
        <a:bodyPr/>
        <a:lstStyle/>
        <a:p>
          <a:endParaRPr lang="en-US"/>
        </a:p>
      </dgm:t>
    </dgm:pt>
    <dgm:pt modelId="{73EF96F5-2EB1-4BD0-8CC2-D3DA46F6BB63}" type="pres">
      <dgm:prSet presAssocID="{ABFC2B07-3AC0-458C-A6DD-28876F8C22DA}" presName="level3hierChild" presStyleCnt="0"/>
      <dgm:spPr/>
    </dgm:pt>
  </dgm:ptLst>
  <dgm:cxnLst>
    <dgm:cxn modelId="{2FB91EE3-B5F5-4A3D-94CC-BF97109A2AEF}" srcId="{1594A95F-6A7E-4609-9A8E-36EA964198F4}" destId="{285C72BF-78C9-4D71-8989-11BC79419936}" srcOrd="0" destOrd="0" parTransId="{60151999-EF4D-4B3F-8EE0-96DFDF4754C7}" sibTransId="{7589ABF1-E01F-41CB-8FE6-079A67DA43EA}"/>
    <dgm:cxn modelId="{7D438114-CC67-47FB-AE6F-D4EB8FB9BE54}" type="presOf" srcId="{E4408C01-EE96-48A5-9B18-285C0248F2BF}" destId="{B7200EE6-B813-4598-8509-C76BC1D47410}" srcOrd="0" destOrd="0" presId="urn:microsoft.com/office/officeart/2005/8/layout/hierarchy2"/>
    <dgm:cxn modelId="{5B59215C-0171-46FB-984A-0819732BE4AC}" type="presOf" srcId="{1480C142-5CA8-4DA4-AD11-814EAC1DE74A}" destId="{062253E1-0B4A-4858-ADC5-BEB1871554B9}" srcOrd="1" destOrd="0" presId="urn:microsoft.com/office/officeart/2005/8/layout/hierarchy2"/>
    <dgm:cxn modelId="{B49ECCA0-E2ED-4F57-A9D2-817E4F1A7021}" srcId="{53D1C1AA-BC3F-44D0-AA3C-A9A1629D0474}" destId="{C5387D10-1543-485F-BFC9-E759E0CBB211}" srcOrd="1" destOrd="0" parTransId="{1480C142-5CA8-4DA4-AD11-814EAC1DE74A}" sibTransId="{6458E4D7-D2DF-4757-A305-9E8090275AA3}"/>
    <dgm:cxn modelId="{0C0AB8A4-3B33-40D7-9165-D62F4BD91786}" type="presOf" srcId="{9AB663B5-098F-43C6-9243-D5E0E180FFD1}" destId="{1F5AC459-6756-4432-8E4A-410ED0175609}" srcOrd="0" destOrd="0" presId="urn:microsoft.com/office/officeart/2005/8/layout/hierarchy2"/>
    <dgm:cxn modelId="{E1C79DFD-1DCF-4778-B96D-D0916E6E5AFC}" type="presOf" srcId="{53D1C1AA-BC3F-44D0-AA3C-A9A1629D0474}" destId="{C266712C-F8F0-4743-BA54-DED25DCE8E6A}" srcOrd="0" destOrd="0" presId="urn:microsoft.com/office/officeart/2005/8/layout/hierarchy2"/>
    <dgm:cxn modelId="{71AFF11C-BD74-4CA4-8729-3633C60DEC1C}" type="presOf" srcId="{5479F73B-E9F2-4AE0-AF65-259C083E6AD9}" destId="{7A8752E1-C45B-4734-9E51-61836BE8D46E}" srcOrd="0" destOrd="0" presId="urn:microsoft.com/office/officeart/2005/8/layout/hierarchy2"/>
    <dgm:cxn modelId="{3155332A-5D17-48A0-A06E-9203174C98FD}" type="presOf" srcId="{89CF53A0-1BEE-440D-B95E-E3E731DF98ED}" destId="{830CCAE6-6B9F-47E6-AFB0-FD23688E5E61}" srcOrd="1" destOrd="0" presId="urn:microsoft.com/office/officeart/2005/8/layout/hierarchy2"/>
    <dgm:cxn modelId="{77F8D21A-71E5-4AE6-B8FD-E12B720473DA}" type="presOf" srcId="{DDAAFF64-0546-459C-B4F6-52A62D6426B2}" destId="{3715947B-9436-4DBF-B889-694B6D68E23D}" srcOrd="0" destOrd="0" presId="urn:microsoft.com/office/officeart/2005/8/layout/hierarchy2"/>
    <dgm:cxn modelId="{B099C709-1188-4DB5-B423-726CB4E1D394}" type="presOf" srcId="{6289C8DB-ED77-4034-A0E0-5FFCED672BC5}" destId="{FA032068-53E3-480D-A731-BB41867198B6}" srcOrd="1" destOrd="0" presId="urn:microsoft.com/office/officeart/2005/8/layout/hierarchy2"/>
    <dgm:cxn modelId="{30B9258B-4C61-4575-89A3-495CB3E02A82}" type="presOf" srcId="{89CF53A0-1BEE-440D-B95E-E3E731DF98ED}" destId="{0E3F002F-7C2B-41E0-81FD-692DE2169ED8}" srcOrd="0" destOrd="0" presId="urn:microsoft.com/office/officeart/2005/8/layout/hierarchy2"/>
    <dgm:cxn modelId="{D9FEACE3-A470-43CE-968F-08969CA485B4}" srcId="{53D1C1AA-BC3F-44D0-AA3C-A9A1629D0474}" destId="{B2F11717-1A4A-4C8B-B790-6DADC0ACCDAF}" srcOrd="2" destOrd="0" parTransId="{B3F14D01-05E9-46F4-95A7-14F34AA6649F}" sibTransId="{74E519EB-EDC2-4628-9D7E-6AFBDC3B4D3C}"/>
    <dgm:cxn modelId="{4514D80A-8E13-473D-9CF4-8A566A327E5A}" srcId="{DDAAFF64-0546-459C-B4F6-52A62D6426B2}" destId="{37033A59-2F11-46F0-8E2F-E2F37755675F}" srcOrd="0" destOrd="0" parTransId="{6289C8DB-ED77-4034-A0E0-5FFCED672BC5}" sibTransId="{845FB6BE-F2DD-4A80-B22C-675E8BBB63EA}"/>
    <dgm:cxn modelId="{E55FEB7B-28AA-442A-8E4E-B95A2CFB1A27}" type="presOf" srcId="{2AF2E0B4-00FA-48FB-9B93-478EC3C02011}" destId="{A1CAD569-8B80-43BD-B15A-D10480C6D3CB}" srcOrd="0" destOrd="0" presId="urn:microsoft.com/office/officeart/2005/8/layout/hierarchy2"/>
    <dgm:cxn modelId="{CAC6B3F1-C844-4789-AB7E-A4463ECFA027}" srcId="{F9E4331F-64D3-4CEA-A33A-C52D75C82839}" destId="{ABFC2B07-3AC0-458C-A6DD-28876F8C22DA}" srcOrd="1" destOrd="0" parTransId="{3B78FDFC-7AFA-4FEE-B188-C00057F2F24C}" sibTransId="{531641E3-721A-468F-AB5D-75585B3B59EB}"/>
    <dgm:cxn modelId="{F93492B6-B4AC-4BC1-AB6F-845B6401EFC2}" srcId="{CFA17F5D-91E2-4CE0-A6DF-D5E4B462B0E9}" destId="{DDAAFF64-0546-459C-B4F6-52A62D6426B2}" srcOrd="0" destOrd="0" parTransId="{726A2395-F827-41B3-90DA-BFD5A026C736}" sibTransId="{439FC3CA-C76D-4A30-995D-075D69211B73}"/>
    <dgm:cxn modelId="{BDBC9D89-5B8B-498A-BDE9-8CCEF896EE1D}" type="presOf" srcId="{65300335-2CA7-46CA-B87E-1EA8E71A06C0}" destId="{3D437DB2-6D33-4247-BCD9-0B5FB4AD801B}" srcOrd="1" destOrd="0" presId="urn:microsoft.com/office/officeart/2005/8/layout/hierarchy2"/>
    <dgm:cxn modelId="{2A8DD40F-C9CB-4F9E-B1C3-03FE204F7B19}" type="presOf" srcId="{1594A95F-6A7E-4609-9A8E-36EA964198F4}" destId="{EEF97E39-C38E-40F8-842D-3DC179AC089E}" srcOrd="0" destOrd="0" presId="urn:microsoft.com/office/officeart/2005/8/layout/hierarchy2"/>
    <dgm:cxn modelId="{CCE5E396-0159-48D3-A0BB-B04E8F35222A}" type="presOf" srcId="{65300335-2CA7-46CA-B87E-1EA8E71A06C0}" destId="{2063773F-C635-4801-975E-800EAD9CF753}" srcOrd="0" destOrd="0" presId="urn:microsoft.com/office/officeart/2005/8/layout/hierarchy2"/>
    <dgm:cxn modelId="{7FB6894E-CA21-40EE-83EF-3072439F401B}" type="presOf" srcId="{285C72BF-78C9-4D71-8989-11BC79419936}" destId="{F5FC0706-A3F9-4D77-9914-C55BB276E3C5}" srcOrd="0" destOrd="0" presId="urn:microsoft.com/office/officeart/2005/8/layout/hierarchy2"/>
    <dgm:cxn modelId="{1405B6BC-6451-438F-8B63-878070549C76}" srcId="{8254A65E-9B27-44C3-8104-0D31F29D4C88}" destId="{5479F73B-E9F2-4AE0-AF65-259C083E6AD9}" srcOrd="2" destOrd="0" parTransId="{89CF53A0-1BEE-440D-B95E-E3E731DF98ED}" sibTransId="{87C140C6-AFFC-4A68-ADF9-FA25E0B8A568}"/>
    <dgm:cxn modelId="{6E2A11F9-AB25-4605-8A17-D9F8D18E80B4}" srcId="{8254A65E-9B27-44C3-8104-0D31F29D4C88}" destId="{9AB663B5-098F-43C6-9243-D5E0E180FFD1}" srcOrd="0" destOrd="0" parTransId="{65300335-2CA7-46CA-B87E-1EA8E71A06C0}" sibTransId="{80757F71-6C18-4D63-A1B7-B7DC20D6AFBE}"/>
    <dgm:cxn modelId="{A9F28C4B-62B5-45DA-840B-AFBB731C2FCB}" type="presOf" srcId="{E00B22EA-8B52-497D-8547-21D001D514EF}" destId="{A049E4BA-6125-4F08-A263-7324321D73C3}" srcOrd="0" destOrd="0" presId="urn:microsoft.com/office/officeart/2005/8/layout/hierarchy2"/>
    <dgm:cxn modelId="{01A50E64-A399-4A33-94D2-97C876E22C8C}" type="presOf" srcId="{6289C8DB-ED77-4034-A0E0-5FFCED672BC5}" destId="{727AB729-28BE-471B-B11C-0C5C8C5BB50B}" srcOrd="0" destOrd="0" presId="urn:microsoft.com/office/officeart/2005/8/layout/hierarchy2"/>
    <dgm:cxn modelId="{705C71D8-D571-44B4-A4BD-2D2DF41D8410}" type="presOf" srcId="{37033A59-2F11-46F0-8E2F-E2F37755675F}" destId="{27B68274-83CA-4209-BC35-18CE27A8BB42}" srcOrd="0" destOrd="0" presId="urn:microsoft.com/office/officeart/2005/8/layout/hierarchy2"/>
    <dgm:cxn modelId="{E5E46D79-6FB0-41A1-A4DF-9626E744E368}" type="presOf" srcId="{3B78FDFC-7AFA-4FEE-B188-C00057F2F24C}" destId="{60253B99-AC04-4E02-B9D4-3BD309138092}" srcOrd="0" destOrd="0" presId="urn:microsoft.com/office/officeart/2005/8/layout/hierarchy2"/>
    <dgm:cxn modelId="{99B51CEF-0678-47EE-95B0-54EB304818B4}" type="presOf" srcId="{76BF1843-1A36-41D0-A28A-1E51423B1AE4}" destId="{4FFDB682-5759-4BC1-A8FB-78872640E280}" srcOrd="1" destOrd="0" presId="urn:microsoft.com/office/officeart/2005/8/layout/hierarchy2"/>
    <dgm:cxn modelId="{7DD156E7-390C-4815-B65A-3D9AFE6A8A6A}" type="presOf" srcId="{ABFC2B07-3AC0-458C-A6DD-28876F8C22DA}" destId="{B4766B4C-C19A-44F2-95B4-776D015AD20A}" srcOrd="0" destOrd="0" presId="urn:microsoft.com/office/officeart/2005/8/layout/hierarchy2"/>
    <dgm:cxn modelId="{BED9B595-4307-4398-9F58-26251E387E1E}" type="presOf" srcId="{FBFCB837-E2E6-4AEC-AF9D-EB5396B7AD1B}" destId="{CAE60C05-1A26-4DD6-B0D1-FE9ECB2E56AB}" srcOrd="0" destOrd="0" presId="urn:microsoft.com/office/officeart/2005/8/layout/hierarchy2"/>
    <dgm:cxn modelId="{6C2BBC4D-0C41-4C1A-964C-4F4C069B2597}" srcId="{1594A95F-6A7E-4609-9A8E-36EA964198F4}" destId="{F9E4331F-64D3-4CEA-A33A-C52D75C82839}" srcOrd="2" destOrd="0" parTransId="{1AC4D98A-922E-4119-99D9-87F88ED0AA29}" sibTransId="{4876D039-162F-4AA7-BDFA-1F7886F527D0}"/>
    <dgm:cxn modelId="{5315C909-BD26-45FE-A5B0-65312AE12C51}" type="presOf" srcId="{4753EF31-91F7-477E-9974-53BFEE758D3C}" destId="{C76C1511-1058-44B4-840A-D0ACA7957AD4}" srcOrd="0" destOrd="0" presId="urn:microsoft.com/office/officeart/2005/8/layout/hierarchy2"/>
    <dgm:cxn modelId="{3DD3024D-EC84-4C24-A4DA-B4C3CB98741A}" type="presOf" srcId="{F9E4331F-64D3-4CEA-A33A-C52D75C82839}" destId="{8E7C596F-8D91-4426-9357-782E52F51F4C}" srcOrd="0" destOrd="0" presId="urn:microsoft.com/office/officeart/2005/8/layout/hierarchy2"/>
    <dgm:cxn modelId="{2EE975B3-C334-461D-A74C-F5C857FFE2B5}" type="presOf" srcId="{1480C142-5CA8-4DA4-AD11-814EAC1DE74A}" destId="{887E8D3A-B3C4-4E9E-92A2-58478C0C98B9}" srcOrd="0" destOrd="0" presId="urn:microsoft.com/office/officeart/2005/8/layout/hierarchy2"/>
    <dgm:cxn modelId="{2EAE5DE6-B2FD-46E1-B304-B14AD3896626}" srcId="{8254A65E-9B27-44C3-8104-0D31F29D4C88}" destId="{0527FF73-5650-4595-8599-B1B75340101D}" srcOrd="1" destOrd="0" parTransId="{4753EF31-91F7-477E-9974-53BFEE758D3C}" sibTransId="{6D8D3350-0EBD-4B72-9DBD-040EC7F9AA7F}"/>
    <dgm:cxn modelId="{8CE2DE35-5FBF-44E9-B104-CD7E5D39CF05}" type="presOf" srcId="{E4408C01-EE96-48A5-9B18-285C0248F2BF}" destId="{3610D222-CDA1-406B-AB85-62AE661A0595}" srcOrd="1" destOrd="0" presId="urn:microsoft.com/office/officeart/2005/8/layout/hierarchy2"/>
    <dgm:cxn modelId="{279A42A9-2897-420E-BB41-132EF3520CB4}" type="presOf" srcId="{4753EF31-91F7-477E-9974-53BFEE758D3C}" destId="{67FAB447-03B6-423E-B536-3BD604285590}" srcOrd="1" destOrd="0" presId="urn:microsoft.com/office/officeart/2005/8/layout/hierarchy2"/>
    <dgm:cxn modelId="{D7B8B0CE-6E5C-4F1E-BFA7-B4A33A87DA47}" srcId="{53D1C1AA-BC3F-44D0-AA3C-A9A1629D0474}" destId="{E00B22EA-8B52-497D-8547-21D001D514EF}" srcOrd="0" destOrd="0" parTransId="{E4408C01-EE96-48A5-9B18-285C0248F2BF}" sibTransId="{6F0E5CA9-BA4B-4D29-AE0B-D83A5DB442DE}"/>
    <dgm:cxn modelId="{A70FB56A-70F9-4732-8251-95E048F3151B}" type="presOf" srcId="{76BF1843-1A36-41D0-A28A-1E51423B1AE4}" destId="{4F7EAE5A-DE60-4AC9-8D7A-3D3918198BF9}" srcOrd="0" destOrd="0" presId="urn:microsoft.com/office/officeart/2005/8/layout/hierarchy2"/>
    <dgm:cxn modelId="{36B5E255-DD14-4E14-B4ED-C1CEDB4F436F}" type="presOf" srcId="{726A2395-F827-41B3-90DA-BFD5A026C736}" destId="{13561C9C-83CF-49A2-8C90-3428F06F8A8E}" srcOrd="0" destOrd="0" presId="urn:microsoft.com/office/officeart/2005/8/layout/hierarchy2"/>
    <dgm:cxn modelId="{726B9387-0777-4DB2-9B2D-36CD21BE8594}" type="presOf" srcId="{C9465C7D-B63A-4E9A-9228-059EA50AF348}" destId="{31AD1603-A361-4A2E-B5BA-8CC3C7F087D4}" srcOrd="0" destOrd="0" presId="urn:microsoft.com/office/officeart/2005/8/layout/hierarchy2"/>
    <dgm:cxn modelId="{4BA124E5-17FC-4484-8854-68047EB9EFED}" type="presOf" srcId="{C9465C7D-B63A-4E9A-9228-059EA50AF348}" destId="{CF25E8AA-6B2B-4333-B9BC-5739A11EAFB2}" srcOrd="1" destOrd="0" presId="urn:microsoft.com/office/officeart/2005/8/layout/hierarchy2"/>
    <dgm:cxn modelId="{4412A40F-968E-4F8A-B85A-2BA5FBF00A98}" type="presOf" srcId="{3B78FDFC-7AFA-4FEE-B188-C00057F2F24C}" destId="{E9674C2D-3DD2-414F-B9BD-10E9145F3A51}" srcOrd="1" destOrd="0" presId="urn:microsoft.com/office/officeart/2005/8/layout/hierarchy2"/>
    <dgm:cxn modelId="{71CB254D-F20A-42F1-896C-547841E8743C}" srcId="{F9E4331F-64D3-4CEA-A33A-C52D75C82839}" destId="{53D1C1AA-BC3F-44D0-AA3C-A9A1629D0474}" srcOrd="0" destOrd="0" parTransId="{C9465C7D-B63A-4E9A-9228-059EA50AF348}" sibTransId="{DCBD5683-B48B-43A9-BD6F-AE8119607557}"/>
    <dgm:cxn modelId="{4E334FF9-9689-4A64-981C-A1BE7C48254C}" type="presOf" srcId="{2AF2E0B4-00FA-48FB-9B93-478EC3C02011}" destId="{F822445F-134C-43CB-8950-254D71B0E171}" srcOrd="1" destOrd="0" presId="urn:microsoft.com/office/officeart/2005/8/layout/hierarchy2"/>
    <dgm:cxn modelId="{2415E0D4-64BB-426C-8758-6E2B252E547C}" type="presOf" srcId="{CFA17F5D-91E2-4CE0-A6DF-D5E4B462B0E9}" destId="{3D1CB982-526B-4074-A2E3-2F3427507371}" srcOrd="0" destOrd="0" presId="urn:microsoft.com/office/officeart/2005/8/layout/hierarchy2"/>
    <dgm:cxn modelId="{9635BB09-7800-4BE1-81F0-44D2C385AEF4}" type="presOf" srcId="{8254A65E-9B27-44C3-8104-0D31F29D4C88}" destId="{2B71866A-FF95-43CA-B5C0-372BA8117E2A}" srcOrd="0" destOrd="0" presId="urn:microsoft.com/office/officeart/2005/8/layout/hierarchy2"/>
    <dgm:cxn modelId="{5EFD2264-3732-4180-964E-A5685E429C54}" type="presOf" srcId="{C5387D10-1543-485F-BFC9-E759E0CBB211}" destId="{0AA600C3-A242-4873-8B84-81BC1A958F47}" srcOrd="0" destOrd="0" presId="urn:microsoft.com/office/officeart/2005/8/layout/hierarchy2"/>
    <dgm:cxn modelId="{BBD9565E-E80D-413A-BBD5-816B7AC1BF05}" srcId="{285C72BF-78C9-4D71-8989-11BC79419936}" destId="{8254A65E-9B27-44C3-8104-0D31F29D4C88}" srcOrd="0" destOrd="0" parTransId="{2AF2E0B4-00FA-48FB-9B93-478EC3C02011}" sibTransId="{5F0970E1-D5D2-4D14-826C-3124BE29EE17}"/>
    <dgm:cxn modelId="{135FDE00-E568-46A2-ACF1-0A46C49224AD}" type="presOf" srcId="{B2F11717-1A4A-4C8B-B790-6DADC0ACCDAF}" destId="{33A62226-C91D-4C00-8523-824B40E5171F}" srcOrd="0" destOrd="0" presId="urn:microsoft.com/office/officeart/2005/8/layout/hierarchy2"/>
    <dgm:cxn modelId="{579BF527-4328-495E-AFF5-518122621BE9}" type="presOf" srcId="{726A2395-F827-41B3-90DA-BFD5A026C736}" destId="{A5A4B23D-78AB-4473-AD13-64D8ED6CE497}" srcOrd="1" destOrd="0" presId="urn:microsoft.com/office/officeart/2005/8/layout/hierarchy2"/>
    <dgm:cxn modelId="{A97F751D-9738-4E9E-A512-41D5A516B33B}" type="presOf" srcId="{0527FF73-5650-4595-8599-B1B75340101D}" destId="{21DDA84E-0D78-4D73-B2F5-B59BFD9239B2}" srcOrd="0" destOrd="0" presId="urn:microsoft.com/office/officeart/2005/8/layout/hierarchy2"/>
    <dgm:cxn modelId="{8BDE2703-0A62-477A-A700-D70A844B160A}" type="presOf" srcId="{B3F14D01-05E9-46F4-95A7-14F34AA6649F}" destId="{D9ED99AF-1084-470F-8E0A-7E81A9CAD1B9}" srcOrd="0" destOrd="0" presId="urn:microsoft.com/office/officeart/2005/8/layout/hierarchy2"/>
    <dgm:cxn modelId="{CE5B047F-971E-41CD-A23D-2323EC8CB6BC}" srcId="{DDAAFF64-0546-459C-B4F6-52A62D6426B2}" destId="{FBFCB837-E2E6-4AEC-AF9D-EB5396B7AD1B}" srcOrd="1" destOrd="0" parTransId="{76BF1843-1A36-41D0-A28A-1E51423B1AE4}" sibTransId="{06C1E84A-BC73-4DD2-BF56-79E28308414E}"/>
    <dgm:cxn modelId="{218EAF17-EB3A-4FF7-ABAD-426EBB262993}" srcId="{1594A95F-6A7E-4609-9A8E-36EA964198F4}" destId="{CFA17F5D-91E2-4CE0-A6DF-D5E4B462B0E9}" srcOrd="1" destOrd="0" parTransId="{7A51CBAE-120D-49AC-82B9-A102E37B9FCA}" sibTransId="{F91E5290-675E-4A5D-A4B9-99AED96EC85D}"/>
    <dgm:cxn modelId="{F896906B-DCEE-4FC1-A3BC-454BDEC05901}" type="presOf" srcId="{B3F14D01-05E9-46F4-95A7-14F34AA6649F}" destId="{7AC59B96-A2F2-4A61-9570-FD5355FC14D7}" srcOrd="1" destOrd="0" presId="urn:microsoft.com/office/officeart/2005/8/layout/hierarchy2"/>
    <dgm:cxn modelId="{0120E120-54D6-4A88-AC2F-19BE21300B7F}" type="presParOf" srcId="{EEF97E39-C38E-40F8-842D-3DC179AC089E}" destId="{344B2A34-CB87-4DF5-AF8B-86078BC3F233}" srcOrd="0" destOrd="0" presId="urn:microsoft.com/office/officeart/2005/8/layout/hierarchy2"/>
    <dgm:cxn modelId="{6B0E9C1C-7577-40F6-AA8C-854D1A8CF3D8}" type="presParOf" srcId="{344B2A34-CB87-4DF5-AF8B-86078BC3F233}" destId="{F5FC0706-A3F9-4D77-9914-C55BB276E3C5}" srcOrd="0" destOrd="0" presId="urn:microsoft.com/office/officeart/2005/8/layout/hierarchy2"/>
    <dgm:cxn modelId="{963BA192-D4DF-4FB0-BBC1-9D92E7A66A25}" type="presParOf" srcId="{344B2A34-CB87-4DF5-AF8B-86078BC3F233}" destId="{826020AC-1B87-4FDD-890A-09D8D3974EA9}" srcOrd="1" destOrd="0" presId="urn:microsoft.com/office/officeart/2005/8/layout/hierarchy2"/>
    <dgm:cxn modelId="{C83D24D1-DAF0-4E18-84F7-0617EF910FA8}" type="presParOf" srcId="{826020AC-1B87-4FDD-890A-09D8D3974EA9}" destId="{A1CAD569-8B80-43BD-B15A-D10480C6D3CB}" srcOrd="0" destOrd="0" presId="urn:microsoft.com/office/officeart/2005/8/layout/hierarchy2"/>
    <dgm:cxn modelId="{972E0348-0086-4766-8875-511A0C9319B3}" type="presParOf" srcId="{A1CAD569-8B80-43BD-B15A-D10480C6D3CB}" destId="{F822445F-134C-43CB-8950-254D71B0E171}" srcOrd="0" destOrd="0" presId="urn:microsoft.com/office/officeart/2005/8/layout/hierarchy2"/>
    <dgm:cxn modelId="{92EBD9FE-751A-48A7-99E9-DC63D814D594}" type="presParOf" srcId="{826020AC-1B87-4FDD-890A-09D8D3974EA9}" destId="{638938BA-F626-44A7-A65F-392C3AA04177}" srcOrd="1" destOrd="0" presId="urn:microsoft.com/office/officeart/2005/8/layout/hierarchy2"/>
    <dgm:cxn modelId="{673A831F-6547-4910-92E1-D108A2A2612F}" type="presParOf" srcId="{638938BA-F626-44A7-A65F-392C3AA04177}" destId="{2B71866A-FF95-43CA-B5C0-372BA8117E2A}" srcOrd="0" destOrd="0" presId="urn:microsoft.com/office/officeart/2005/8/layout/hierarchy2"/>
    <dgm:cxn modelId="{8524DEFD-AB4A-4AF2-B8B8-8EB1E88927A3}" type="presParOf" srcId="{638938BA-F626-44A7-A65F-392C3AA04177}" destId="{652616AC-CF5C-412B-8520-D501CCA92D35}" srcOrd="1" destOrd="0" presId="urn:microsoft.com/office/officeart/2005/8/layout/hierarchy2"/>
    <dgm:cxn modelId="{3A16CC14-AB5D-4D16-8D92-E3E71B443E71}" type="presParOf" srcId="{652616AC-CF5C-412B-8520-D501CCA92D35}" destId="{2063773F-C635-4801-975E-800EAD9CF753}" srcOrd="0" destOrd="0" presId="urn:microsoft.com/office/officeart/2005/8/layout/hierarchy2"/>
    <dgm:cxn modelId="{7796A09D-227B-48BA-B246-11282F8555B1}" type="presParOf" srcId="{2063773F-C635-4801-975E-800EAD9CF753}" destId="{3D437DB2-6D33-4247-BCD9-0B5FB4AD801B}" srcOrd="0" destOrd="0" presId="urn:microsoft.com/office/officeart/2005/8/layout/hierarchy2"/>
    <dgm:cxn modelId="{1D893418-25D9-4BCD-880A-6B278D4A99F5}" type="presParOf" srcId="{652616AC-CF5C-412B-8520-D501CCA92D35}" destId="{ADA4D1FD-3E2B-4724-9670-1756A054231F}" srcOrd="1" destOrd="0" presId="urn:microsoft.com/office/officeart/2005/8/layout/hierarchy2"/>
    <dgm:cxn modelId="{60ECE2A8-26BC-4C37-889C-262CACA52B8A}" type="presParOf" srcId="{ADA4D1FD-3E2B-4724-9670-1756A054231F}" destId="{1F5AC459-6756-4432-8E4A-410ED0175609}" srcOrd="0" destOrd="0" presId="urn:microsoft.com/office/officeart/2005/8/layout/hierarchy2"/>
    <dgm:cxn modelId="{6746662F-D6FF-42E7-8FBE-349BC17A0ED6}" type="presParOf" srcId="{ADA4D1FD-3E2B-4724-9670-1756A054231F}" destId="{74D7B997-D486-4FC9-A38F-958E1DDC777B}" srcOrd="1" destOrd="0" presId="urn:microsoft.com/office/officeart/2005/8/layout/hierarchy2"/>
    <dgm:cxn modelId="{B388DEE0-B028-4F6B-B9BF-41BD68B76BBF}" type="presParOf" srcId="{652616AC-CF5C-412B-8520-D501CCA92D35}" destId="{C76C1511-1058-44B4-840A-D0ACA7957AD4}" srcOrd="2" destOrd="0" presId="urn:microsoft.com/office/officeart/2005/8/layout/hierarchy2"/>
    <dgm:cxn modelId="{DA583878-E217-4BEF-9944-0F9811D5138B}" type="presParOf" srcId="{C76C1511-1058-44B4-840A-D0ACA7957AD4}" destId="{67FAB447-03B6-423E-B536-3BD604285590}" srcOrd="0" destOrd="0" presId="urn:microsoft.com/office/officeart/2005/8/layout/hierarchy2"/>
    <dgm:cxn modelId="{6C038C5B-B630-49B0-AA82-5F34E34424A4}" type="presParOf" srcId="{652616AC-CF5C-412B-8520-D501CCA92D35}" destId="{E09E5E01-8D07-43DC-8189-F1481FEE4E61}" srcOrd="3" destOrd="0" presId="urn:microsoft.com/office/officeart/2005/8/layout/hierarchy2"/>
    <dgm:cxn modelId="{FBF1C10D-F0B2-485A-A9B8-565757AF0EC7}" type="presParOf" srcId="{E09E5E01-8D07-43DC-8189-F1481FEE4E61}" destId="{21DDA84E-0D78-4D73-B2F5-B59BFD9239B2}" srcOrd="0" destOrd="0" presId="urn:microsoft.com/office/officeart/2005/8/layout/hierarchy2"/>
    <dgm:cxn modelId="{673FC4C1-2763-4A71-9042-DFA72A548A1B}" type="presParOf" srcId="{E09E5E01-8D07-43DC-8189-F1481FEE4E61}" destId="{2CF4070C-3334-4026-BCDD-19F6E7E22EA7}" srcOrd="1" destOrd="0" presId="urn:microsoft.com/office/officeart/2005/8/layout/hierarchy2"/>
    <dgm:cxn modelId="{CD76A4E5-29A3-4643-80F4-4919D1F24CA6}" type="presParOf" srcId="{652616AC-CF5C-412B-8520-D501CCA92D35}" destId="{0E3F002F-7C2B-41E0-81FD-692DE2169ED8}" srcOrd="4" destOrd="0" presId="urn:microsoft.com/office/officeart/2005/8/layout/hierarchy2"/>
    <dgm:cxn modelId="{71969E10-4B15-4A8A-BF86-39739EE09345}" type="presParOf" srcId="{0E3F002F-7C2B-41E0-81FD-692DE2169ED8}" destId="{830CCAE6-6B9F-47E6-AFB0-FD23688E5E61}" srcOrd="0" destOrd="0" presId="urn:microsoft.com/office/officeart/2005/8/layout/hierarchy2"/>
    <dgm:cxn modelId="{22F402D6-A913-46F7-A81A-80F3673A1771}" type="presParOf" srcId="{652616AC-CF5C-412B-8520-D501CCA92D35}" destId="{04EF2DE1-4D3C-4162-853A-2F2ED079DEAD}" srcOrd="5" destOrd="0" presId="urn:microsoft.com/office/officeart/2005/8/layout/hierarchy2"/>
    <dgm:cxn modelId="{DAA1265A-1A15-4327-87D5-19A7EAEDD3C2}" type="presParOf" srcId="{04EF2DE1-4D3C-4162-853A-2F2ED079DEAD}" destId="{7A8752E1-C45B-4734-9E51-61836BE8D46E}" srcOrd="0" destOrd="0" presId="urn:microsoft.com/office/officeart/2005/8/layout/hierarchy2"/>
    <dgm:cxn modelId="{D4541001-C849-447F-9A7D-19E31A619560}" type="presParOf" srcId="{04EF2DE1-4D3C-4162-853A-2F2ED079DEAD}" destId="{D865FF38-9263-4C35-81C4-F6700F7F50F5}" srcOrd="1" destOrd="0" presId="urn:microsoft.com/office/officeart/2005/8/layout/hierarchy2"/>
    <dgm:cxn modelId="{703977C6-E08D-4149-B7AC-2A8164179BCE}" type="presParOf" srcId="{EEF97E39-C38E-40F8-842D-3DC179AC089E}" destId="{80AF2329-6A05-40CF-974D-6BD99075E0C8}" srcOrd="1" destOrd="0" presId="urn:microsoft.com/office/officeart/2005/8/layout/hierarchy2"/>
    <dgm:cxn modelId="{78730F3B-89A9-465D-8ED1-4E6FB07870A6}" type="presParOf" srcId="{80AF2329-6A05-40CF-974D-6BD99075E0C8}" destId="{3D1CB982-526B-4074-A2E3-2F3427507371}" srcOrd="0" destOrd="0" presId="urn:microsoft.com/office/officeart/2005/8/layout/hierarchy2"/>
    <dgm:cxn modelId="{624B29CA-CB2D-44D1-8D4E-0ADBA7952024}" type="presParOf" srcId="{80AF2329-6A05-40CF-974D-6BD99075E0C8}" destId="{CC25F7AE-8017-48E0-80C1-CFB0E3D2D9CD}" srcOrd="1" destOrd="0" presId="urn:microsoft.com/office/officeart/2005/8/layout/hierarchy2"/>
    <dgm:cxn modelId="{66F5D164-7938-4183-8BE9-881830850FC8}" type="presParOf" srcId="{CC25F7AE-8017-48E0-80C1-CFB0E3D2D9CD}" destId="{13561C9C-83CF-49A2-8C90-3428F06F8A8E}" srcOrd="0" destOrd="0" presId="urn:microsoft.com/office/officeart/2005/8/layout/hierarchy2"/>
    <dgm:cxn modelId="{FB41AFB5-DE4E-4CFD-8531-57C3CB84BAA5}" type="presParOf" srcId="{13561C9C-83CF-49A2-8C90-3428F06F8A8E}" destId="{A5A4B23D-78AB-4473-AD13-64D8ED6CE497}" srcOrd="0" destOrd="0" presId="urn:microsoft.com/office/officeart/2005/8/layout/hierarchy2"/>
    <dgm:cxn modelId="{F916C4A9-870C-4809-923C-FC8C4699C68B}" type="presParOf" srcId="{CC25F7AE-8017-48E0-80C1-CFB0E3D2D9CD}" destId="{158A9B07-E151-4F10-BDEC-0FC827D1B02B}" srcOrd="1" destOrd="0" presId="urn:microsoft.com/office/officeart/2005/8/layout/hierarchy2"/>
    <dgm:cxn modelId="{F48CDE65-04A9-4105-B35B-EE182CCA505C}" type="presParOf" srcId="{158A9B07-E151-4F10-BDEC-0FC827D1B02B}" destId="{3715947B-9436-4DBF-B889-694B6D68E23D}" srcOrd="0" destOrd="0" presId="urn:microsoft.com/office/officeart/2005/8/layout/hierarchy2"/>
    <dgm:cxn modelId="{0C6F2414-C873-4374-BC67-D6B1E9A0D132}" type="presParOf" srcId="{158A9B07-E151-4F10-BDEC-0FC827D1B02B}" destId="{79AB5F68-1C98-449C-B1B5-72D1D9C9E20D}" srcOrd="1" destOrd="0" presId="urn:microsoft.com/office/officeart/2005/8/layout/hierarchy2"/>
    <dgm:cxn modelId="{0BFB7058-5A64-41DA-A606-494E74B9B64A}" type="presParOf" srcId="{79AB5F68-1C98-449C-B1B5-72D1D9C9E20D}" destId="{727AB729-28BE-471B-B11C-0C5C8C5BB50B}" srcOrd="0" destOrd="0" presId="urn:microsoft.com/office/officeart/2005/8/layout/hierarchy2"/>
    <dgm:cxn modelId="{D496A423-5863-41CD-9C78-7D522AEC3603}" type="presParOf" srcId="{727AB729-28BE-471B-B11C-0C5C8C5BB50B}" destId="{FA032068-53E3-480D-A731-BB41867198B6}" srcOrd="0" destOrd="0" presId="urn:microsoft.com/office/officeart/2005/8/layout/hierarchy2"/>
    <dgm:cxn modelId="{EBE63F18-E50B-4388-9AE3-C2564E6121DB}" type="presParOf" srcId="{79AB5F68-1C98-449C-B1B5-72D1D9C9E20D}" destId="{46EC634F-B94A-4A52-BA1B-A5DA9FFF43EA}" srcOrd="1" destOrd="0" presId="urn:microsoft.com/office/officeart/2005/8/layout/hierarchy2"/>
    <dgm:cxn modelId="{D79295AF-3017-447F-A0F2-B31EA73A08D6}" type="presParOf" srcId="{46EC634F-B94A-4A52-BA1B-A5DA9FFF43EA}" destId="{27B68274-83CA-4209-BC35-18CE27A8BB42}" srcOrd="0" destOrd="0" presId="urn:microsoft.com/office/officeart/2005/8/layout/hierarchy2"/>
    <dgm:cxn modelId="{EF7A74F1-E001-4446-B445-E0F9570012E1}" type="presParOf" srcId="{46EC634F-B94A-4A52-BA1B-A5DA9FFF43EA}" destId="{4100CAC0-C74E-47C0-9225-43BFA6FFF9B9}" srcOrd="1" destOrd="0" presId="urn:microsoft.com/office/officeart/2005/8/layout/hierarchy2"/>
    <dgm:cxn modelId="{910B78D7-77F9-4950-B72B-E024F0777877}" type="presParOf" srcId="{79AB5F68-1C98-449C-B1B5-72D1D9C9E20D}" destId="{4F7EAE5A-DE60-4AC9-8D7A-3D3918198BF9}" srcOrd="2" destOrd="0" presId="urn:microsoft.com/office/officeart/2005/8/layout/hierarchy2"/>
    <dgm:cxn modelId="{C188CD2D-B593-4CE8-90A7-0D57B25D6C44}" type="presParOf" srcId="{4F7EAE5A-DE60-4AC9-8D7A-3D3918198BF9}" destId="{4FFDB682-5759-4BC1-A8FB-78872640E280}" srcOrd="0" destOrd="0" presId="urn:microsoft.com/office/officeart/2005/8/layout/hierarchy2"/>
    <dgm:cxn modelId="{AF419B64-0F4E-4E8A-8713-C4F9833A2F7C}" type="presParOf" srcId="{79AB5F68-1C98-449C-B1B5-72D1D9C9E20D}" destId="{3F7D07CB-5CDA-4A81-B42B-F0D825D4CE21}" srcOrd="3" destOrd="0" presId="urn:microsoft.com/office/officeart/2005/8/layout/hierarchy2"/>
    <dgm:cxn modelId="{AD83EC82-B576-496B-8583-030D216296C8}" type="presParOf" srcId="{3F7D07CB-5CDA-4A81-B42B-F0D825D4CE21}" destId="{CAE60C05-1A26-4DD6-B0D1-FE9ECB2E56AB}" srcOrd="0" destOrd="0" presId="urn:microsoft.com/office/officeart/2005/8/layout/hierarchy2"/>
    <dgm:cxn modelId="{31138DFF-A1CE-4985-9AB9-95330BAC990D}" type="presParOf" srcId="{3F7D07CB-5CDA-4A81-B42B-F0D825D4CE21}" destId="{623C2FAE-FB3B-45EC-B28D-F0FF11DA368E}" srcOrd="1" destOrd="0" presId="urn:microsoft.com/office/officeart/2005/8/layout/hierarchy2"/>
    <dgm:cxn modelId="{E5F0624F-644B-484B-A98F-06B10D36210A}" type="presParOf" srcId="{EEF97E39-C38E-40F8-842D-3DC179AC089E}" destId="{05382EEB-4D43-4A34-805D-42ADEF56FB3A}" srcOrd="2" destOrd="0" presId="urn:microsoft.com/office/officeart/2005/8/layout/hierarchy2"/>
    <dgm:cxn modelId="{F289897F-3CFF-4D71-80BE-BB87749270CF}" type="presParOf" srcId="{05382EEB-4D43-4A34-805D-42ADEF56FB3A}" destId="{8E7C596F-8D91-4426-9357-782E52F51F4C}" srcOrd="0" destOrd="0" presId="urn:microsoft.com/office/officeart/2005/8/layout/hierarchy2"/>
    <dgm:cxn modelId="{C2D7D714-03B2-4005-8F50-312060D8C1AB}" type="presParOf" srcId="{05382EEB-4D43-4A34-805D-42ADEF56FB3A}" destId="{0215BF70-2410-483E-ACD7-1C6664D3E87D}" srcOrd="1" destOrd="0" presId="urn:microsoft.com/office/officeart/2005/8/layout/hierarchy2"/>
    <dgm:cxn modelId="{29F332D4-81D7-4FF4-B6BF-E9D70B5E9C0E}" type="presParOf" srcId="{0215BF70-2410-483E-ACD7-1C6664D3E87D}" destId="{31AD1603-A361-4A2E-B5BA-8CC3C7F087D4}" srcOrd="0" destOrd="0" presId="urn:microsoft.com/office/officeart/2005/8/layout/hierarchy2"/>
    <dgm:cxn modelId="{2D3E678E-E1E3-45BE-95EB-59250F1E4591}" type="presParOf" srcId="{31AD1603-A361-4A2E-B5BA-8CC3C7F087D4}" destId="{CF25E8AA-6B2B-4333-B9BC-5739A11EAFB2}" srcOrd="0" destOrd="0" presId="urn:microsoft.com/office/officeart/2005/8/layout/hierarchy2"/>
    <dgm:cxn modelId="{5E41F75D-857F-465E-A5F9-0C5E4EF24A70}" type="presParOf" srcId="{0215BF70-2410-483E-ACD7-1C6664D3E87D}" destId="{41EA62B4-677D-4FA7-A14D-34E0A871447F}" srcOrd="1" destOrd="0" presId="urn:microsoft.com/office/officeart/2005/8/layout/hierarchy2"/>
    <dgm:cxn modelId="{84B3FD6B-DC7D-4A22-872B-4D986B09BF0A}" type="presParOf" srcId="{41EA62B4-677D-4FA7-A14D-34E0A871447F}" destId="{C266712C-F8F0-4743-BA54-DED25DCE8E6A}" srcOrd="0" destOrd="0" presId="urn:microsoft.com/office/officeart/2005/8/layout/hierarchy2"/>
    <dgm:cxn modelId="{8A44D866-35B9-418A-8A0C-CCFCCCDBACFB}" type="presParOf" srcId="{41EA62B4-677D-4FA7-A14D-34E0A871447F}" destId="{20FDB24B-637C-4F1D-884C-ED4F06761983}" srcOrd="1" destOrd="0" presId="urn:microsoft.com/office/officeart/2005/8/layout/hierarchy2"/>
    <dgm:cxn modelId="{CCCF150A-393B-4C2A-86BF-6551EFAB16D8}" type="presParOf" srcId="{20FDB24B-637C-4F1D-884C-ED4F06761983}" destId="{B7200EE6-B813-4598-8509-C76BC1D47410}" srcOrd="0" destOrd="0" presId="urn:microsoft.com/office/officeart/2005/8/layout/hierarchy2"/>
    <dgm:cxn modelId="{6EB8761E-B9CD-4555-B4CE-51DF82CB6717}" type="presParOf" srcId="{B7200EE6-B813-4598-8509-C76BC1D47410}" destId="{3610D222-CDA1-406B-AB85-62AE661A0595}" srcOrd="0" destOrd="0" presId="urn:microsoft.com/office/officeart/2005/8/layout/hierarchy2"/>
    <dgm:cxn modelId="{60A3874B-65DB-4442-8ACB-F429FE633ABD}" type="presParOf" srcId="{20FDB24B-637C-4F1D-884C-ED4F06761983}" destId="{D63EB5D1-3538-4D9B-8C02-7A392840BE97}" srcOrd="1" destOrd="0" presId="urn:microsoft.com/office/officeart/2005/8/layout/hierarchy2"/>
    <dgm:cxn modelId="{5BF02B12-0540-4834-B52F-A76B18485E31}" type="presParOf" srcId="{D63EB5D1-3538-4D9B-8C02-7A392840BE97}" destId="{A049E4BA-6125-4F08-A263-7324321D73C3}" srcOrd="0" destOrd="0" presId="urn:microsoft.com/office/officeart/2005/8/layout/hierarchy2"/>
    <dgm:cxn modelId="{8BAAB5CA-2AD8-4B4C-A630-A32124F735EF}" type="presParOf" srcId="{D63EB5D1-3538-4D9B-8C02-7A392840BE97}" destId="{ED2B563C-1CB8-4C89-A52C-4466BCC08422}" srcOrd="1" destOrd="0" presId="urn:microsoft.com/office/officeart/2005/8/layout/hierarchy2"/>
    <dgm:cxn modelId="{B81B892C-C04B-404B-98ED-77206488A192}" type="presParOf" srcId="{20FDB24B-637C-4F1D-884C-ED4F06761983}" destId="{887E8D3A-B3C4-4E9E-92A2-58478C0C98B9}" srcOrd="2" destOrd="0" presId="urn:microsoft.com/office/officeart/2005/8/layout/hierarchy2"/>
    <dgm:cxn modelId="{72293948-6437-466A-8414-B3ABD82AA528}" type="presParOf" srcId="{887E8D3A-B3C4-4E9E-92A2-58478C0C98B9}" destId="{062253E1-0B4A-4858-ADC5-BEB1871554B9}" srcOrd="0" destOrd="0" presId="urn:microsoft.com/office/officeart/2005/8/layout/hierarchy2"/>
    <dgm:cxn modelId="{4A8729EC-7DD4-43C2-9778-C19430D4342B}" type="presParOf" srcId="{20FDB24B-637C-4F1D-884C-ED4F06761983}" destId="{93473BD3-5D4C-4E35-BBFF-E137B7F8EACE}" srcOrd="3" destOrd="0" presId="urn:microsoft.com/office/officeart/2005/8/layout/hierarchy2"/>
    <dgm:cxn modelId="{3209BCC7-672B-4C41-9252-0B55ED228C04}" type="presParOf" srcId="{93473BD3-5D4C-4E35-BBFF-E137B7F8EACE}" destId="{0AA600C3-A242-4873-8B84-81BC1A958F47}" srcOrd="0" destOrd="0" presId="urn:microsoft.com/office/officeart/2005/8/layout/hierarchy2"/>
    <dgm:cxn modelId="{7CE822C4-A0D2-46BF-A430-9064BAD27B41}" type="presParOf" srcId="{93473BD3-5D4C-4E35-BBFF-E137B7F8EACE}" destId="{F9C2DC8F-43B7-4C66-8F2D-2C949D6C998C}" srcOrd="1" destOrd="0" presId="urn:microsoft.com/office/officeart/2005/8/layout/hierarchy2"/>
    <dgm:cxn modelId="{BF0D6071-4608-4E70-8403-C2FA801D1A5C}" type="presParOf" srcId="{20FDB24B-637C-4F1D-884C-ED4F06761983}" destId="{D9ED99AF-1084-470F-8E0A-7E81A9CAD1B9}" srcOrd="4" destOrd="0" presId="urn:microsoft.com/office/officeart/2005/8/layout/hierarchy2"/>
    <dgm:cxn modelId="{C9E3A48B-011B-496F-BC57-B352EE7C6F17}" type="presParOf" srcId="{D9ED99AF-1084-470F-8E0A-7E81A9CAD1B9}" destId="{7AC59B96-A2F2-4A61-9570-FD5355FC14D7}" srcOrd="0" destOrd="0" presId="urn:microsoft.com/office/officeart/2005/8/layout/hierarchy2"/>
    <dgm:cxn modelId="{71E2C2AA-8992-471C-BE15-88D0F1480292}" type="presParOf" srcId="{20FDB24B-637C-4F1D-884C-ED4F06761983}" destId="{3BA884D1-C5DA-4BAD-8FB5-F7556668A66A}" srcOrd="5" destOrd="0" presId="urn:microsoft.com/office/officeart/2005/8/layout/hierarchy2"/>
    <dgm:cxn modelId="{8A55899F-D3D5-4929-95E8-18250373D88E}" type="presParOf" srcId="{3BA884D1-C5DA-4BAD-8FB5-F7556668A66A}" destId="{33A62226-C91D-4C00-8523-824B40E5171F}" srcOrd="0" destOrd="0" presId="urn:microsoft.com/office/officeart/2005/8/layout/hierarchy2"/>
    <dgm:cxn modelId="{F6F3979B-7AB8-4154-9D66-8990E23EA068}" type="presParOf" srcId="{3BA884D1-C5DA-4BAD-8FB5-F7556668A66A}" destId="{2ECBBA4A-8BBA-4CA9-B377-65F9DFAE0CC3}" srcOrd="1" destOrd="0" presId="urn:microsoft.com/office/officeart/2005/8/layout/hierarchy2"/>
    <dgm:cxn modelId="{A0349EC3-4856-41D8-B062-52276801005F}" type="presParOf" srcId="{0215BF70-2410-483E-ACD7-1C6664D3E87D}" destId="{60253B99-AC04-4E02-B9D4-3BD309138092}" srcOrd="2" destOrd="0" presId="urn:microsoft.com/office/officeart/2005/8/layout/hierarchy2"/>
    <dgm:cxn modelId="{D98709BC-7735-492E-B427-C12B25563F8F}" type="presParOf" srcId="{60253B99-AC04-4E02-B9D4-3BD309138092}" destId="{E9674C2D-3DD2-414F-B9BD-10E9145F3A51}" srcOrd="0" destOrd="0" presId="urn:microsoft.com/office/officeart/2005/8/layout/hierarchy2"/>
    <dgm:cxn modelId="{BC6410BA-8B43-4C2F-8481-3982CE0960CE}" type="presParOf" srcId="{0215BF70-2410-483E-ACD7-1C6664D3E87D}" destId="{BD07CF05-3277-4138-A49A-ABEEDBEDBCBD}" srcOrd="3" destOrd="0" presId="urn:microsoft.com/office/officeart/2005/8/layout/hierarchy2"/>
    <dgm:cxn modelId="{A062F543-B28C-4A67-8FE8-D4BEDEACA8AE}" type="presParOf" srcId="{BD07CF05-3277-4138-A49A-ABEEDBEDBCBD}" destId="{B4766B4C-C19A-44F2-95B4-776D015AD20A}" srcOrd="0" destOrd="0" presId="urn:microsoft.com/office/officeart/2005/8/layout/hierarchy2"/>
    <dgm:cxn modelId="{120BEE93-1F98-4456-B437-D50E60978CC9}" type="presParOf" srcId="{BD07CF05-3277-4138-A49A-ABEEDBEDBCBD}" destId="{73EF96F5-2EB1-4BD0-8CC2-D3DA46F6BB6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555AA0-7C2C-40E1-9F3E-5F4036DF63C5}" type="doc">
      <dgm:prSet loTypeId="urn:microsoft.com/office/officeart/2005/8/layout/arrow4" loCatId="process" qsTypeId="urn:microsoft.com/office/officeart/2005/8/quickstyle/3d1" qsCatId="3D" csTypeId="urn:microsoft.com/office/officeart/2005/8/colors/accent1_2" csCatId="accent1" phldr="1"/>
      <dgm:spPr/>
      <dgm:t>
        <a:bodyPr/>
        <a:lstStyle/>
        <a:p>
          <a:endParaRPr lang="en-US"/>
        </a:p>
      </dgm:t>
    </dgm:pt>
    <dgm:pt modelId="{958F993F-489E-47C5-BE25-C924B799BF39}">
      <dgm:prSet phldrT="[Text]"/>
      <dgm:spPr/>
      <dgm:t>
        <a:bodyPr/>
        <a:lstStyle/>
        <a:p>
          <a:r>
            <a:rPr lang="en-US" dirty="0" smtClean="0"/>
            <a:t>Potential</a:t>
          </a:r>
          <a:endParaRPr lang="en-US" dirty="0"/>
        </a:p>
      </dgm:t>
    </dgm:pt>
    <dgm:pt modelId="{4B22C391-BE0B-4574-9361-B4477FA8E4AD}" type="parTrans" cxnId="{4707E7DD-BB9B-4CB8-A3E0-82153DC63FCF}">
      <dgm:prSet/>
      <dgm:spPr/>
      <dgm:t>
        <a:bodyPr/>
        <a:lstStyle/>
        <a:p>
          <a:endParaRPr lang="en-US"/>
        </a:p>
      </dgm:t>
    </dgm:pt>
    <dgm:pt modelId="{F9D3650B-8705-4059-8246-26580F5E3A9E}" type="sibTrans" cxnId="{4707E7DD-BB9B-4CB8-A3E0-82153DC63FCF}">
      <dgm:prSet/>
      <dgm:spPr/>
      <dgm:t>
        <a:bodyPr/>
        <a:lstStyle/>
        <a:p>
          <a:endParaRPr lang="en-US"/>
        </a:p>
      </dgm:t>
    </dgm:pt>
    <dgm:pt modelId="{F05D61D2-9CF0-4BD4-9BE3-A0A44359CD7C}">
      <dgm:prSet phldrT="[Text]"/>
      <dgm:spPr/>
      <dgm:t>
        <a:bodyPr/>
        <a:lstStyle/>
        <a:p>
          <a:r>
            <a:rPr lang="en-US" dirty="0" smtClean="0"/>
            <a:t>Risk</a:t>
          </a:r>
          <a:endParaRPr lang="en-US" dirty="0"/>
        </a:p>
      </dgm:t>
    </dgm:pt>
    <dgm:pt modelId="{9B8E4945-63B1-4A77-BED2-49C268F8BEBD}" type="parTrans" cxnId="{FB9FB20D-B1C3-4155-A141-9CC4845ABB49}">
      <dgm:prSet/>
      <dgm:spPr/>
      <dgm:t>
        <a:bodyPr/>
        <a:lstStyle/>
        <a:p>
          <a:endParaRPr lang="en-US"/>
        </a:p>
      </dgm:t>
    </dgm:pt>
    <dgm:pt modelId="{D5E29461-2EE5-45B6-A64B-28935C90C373}" type="sibTrans" cxnId="{FB9FB20D-B1C3-4155-A141-9CC4845ABB49}">
      <dgm:prSet/>
      <dgm:spPr/>
      <dgm:t>
        <a:bodyPr/>
        <a:lstStyle/>
        <a:p>
          <a:endParaRPr lang="en-US"/>
        </a:p>
      </dgm:t>
    </dgm:pt>
    <dgm:pt modelId="{5A27E10C-E09B-4932-A3BB-00CA4BEA7510}" type="pres">
      <dgm:prSet presAssocID="{1D555AA0-7C2C-40E1-9F3E-5F4036DF63C5}" presName="compositeShape" presStyleCnt="0">
        <dgm:presLayoutVars>
          <dgm:chMax val="2"/>
          <dgm:dir/>
          <dgm:resizeHandles val="exact"/>
        </dgm:presLayoutVars>
      </dgm:prSet>
      <dgm:spPr/>
      <dgm:t>
        <a:bodyPr/>
        <a:lstStyle/>
        <a:p>
          <a:endParaRPr lang="en-US"/>
        </a:p>
      </dgm:t>
    </dgm:pt>
    <dgm:pt modelId="{3B6727B4-9524-48C1-8787-8DA7586BA5DB}" type="pres">
      <dgm:prSet presAssocID="{958F993F-489E-47C5-BE25-C924B799BF39}" presName="upArrow" presStyleLbl="node1" presStyleIdx="0" presStyleCnt="2"/>
      <dgm:spPr/>
    </dgm:pt>
    <dgm:pt modelId="{26BF1BBB-EACB-4DD1-BD47-8E7B3ECE417F}" type="pres">
      <dgm:prSet presAssocID="{958F993F-489E-47C5-BE25-C924B799BF39}" presName="upArrowText" presStyleLbl="revTx" presStyleIdx="0" presStyleCnt="2">
        <dgm:presLayoutVars>
          <dgm:chMax val="0"/>
          <dgm:bulletEnabled val="1"/>
        </dgm:presLayoutVars>
      </dgm:prSet>
      <dgm:spPr/>
      <dgm:t>
        <a:bodyPr/>
        <a:lstStyle/>
        <a:p>
          <a:endParaRPr lang="en-US"/>
        </a:p>
      </dgm:t>
    </dgm:pt>
    <dgm:pt modelId="{E30C30F6-E02A-4B56-85CF-31E00FE73795}" type="pres">
      <dgm:prSet presAssocID="{F05D61D2-9CF0-4BD4-9BE3-A0A44359CD7C}" presName="downArrow" presStyleLbl="node1" presStyleIdx="1" presStyleCnt="2"/>
      <dgm:spPr/>
    </dgm:pt>
    <dgm:pt modelId="{037C92BB-5396-49E3-B582-CE41D00B1146}" type="pres">
      <dgm:prSet presAssocID="{F05D61D2-9CF0-4BD4-9BE3-A0A44359CD7C}" presName="downArrowText" presStyleLbl="revTx" presStyleIdx="1" presStyleCnt="2">
        <dgm:presLayoutVars>
          <dgm:chMax val="0"/>
          <dgm:bulletEnabled val="1"/>
        </dgm:presLayoutVars>
      </dgm:prSet>
      <dgm:spPr/>
      <dgm:t>
        <a:bodyPr/>
        <a:lstStyle/>
        <a:p>
          <a:endParaRPr lang="en-US"/>
        </a:p>
      </dgm:t>
    </dgm:pt>
  </dgm:ptLst>
  <dgm:cxnLst>
    <dgm:cxn modelId="{0684E3D8-8331-4FF3-B7AE-A0275F5727EF}" type="presOf" srcId="{958F993F-489E-47C5-BE25-C924B799BF39}" destId="{26BF1BBB-EACB-4DD1-BD47-8E7B3ECE417F}" srcOrd="0" destOrd="0" presId="urn:microsoft.com/office/officeart/2005/8/layout/arrow4"/>
    <dgm:cxn modelId="{0483BF11-F062-4835-AD08-8AE16EF48797}" type="presOf" srcId="{F05D61D2-9CF0-4BD4-9BE3-A0A44359CD7C}" destId="{037C92BB-5396-49E3-B582-CE41D00B1146}" srcOrd="0" destOrd="0" presId="urn:microsoft.com/office/officeart/2005/8/layout/arrow4"/>
    <dgm:cxn modelId="{4707E7DD-BB9B-4CB8-A3E0-82153DC63FCF}" srcId="{1D555AA0-7C2C-40E1-9F3E-5F4036DF63C5}" destId="{958F993F-489E-47C5-BE25-C924B799BF39}" srcOrd="0" destOrd="0" parTransId="{4B22C391-BE0B-4574-9361-B4477FA8E4AD}" sibTransId="{F9D3650B-8705-4059-8246-26580F5E3A9E}"/>
    <dgm:cxn modelId="{8C5EE888-C654-4B90-8FA5-754A75D437EB}" type="presOf" srcId="{1D555AA0-7C2C-40E1-9F3E-5F4036DF63C5}" destId="{5A27E10C-E09B-4932-A3BB-00CA4BEA7510}" srcOrd="0" destOrd="0" presId="urn:microsoft.com/office/officeart/2005/8/layout/arrow4"/>
    <dgm:cxn modelId="{FB9FB20D-B1C3-4155-A141-9CC4845ABB49}" srcId="{1D555AA0-7C2C-40E1-9F3E-5F4036DF63C5}" destId="{F05D61D2-9CF0-4BD4-9BE3-A0A44359CD7C}" srcOrd="1" destOrd="0" parTransId="{9B8E4945-63B1-4A77-BED2-49C268F8BEBD}" sibTransId="{D5E29461-2EE5-45B6-A64B-28935C90C373}"/>
    <dgm:cxn modelId="{1418C21C-D71C-449A-B175-F50D017D106E}" type="presParOf" srcId="{5A27E10C-E09B-4932-A3BB-00CA4BEA7510}" destId="{3B6727B4-9524-48C1-8787-8DA7586BA5DB}" srcOrd="0" destOrd="0" presId="urn:microsoft.com/office/officeart/2005/8/layout/arrow4"/>
    <dgm:cxn modelId="{72D82BC1-B3C2-478A-9D78-1F48C4F68923}" type="presParOf" srcId="{5A27E10C-E09B-4932-A3BB-00CA4BEA7510}" destId="{26BF1BBB-EACB-4DD1-BD47-8E7B3ECE417F}" srcOrd="1" destOrd="0" presId="urn:microsoft.com/office/officeart/2005/8/layout/arrow4"/>
    <dgm:cxn modelId="{1DC1F792-110E-428E-9F78-620CE4AC2E9E}" type="presParOf" srcId="{5A27E10C-E09B-4932-A3BB-00CA4BEA7510}" destId="{E30C30F6-E02A-4B56-85CF-31E00FE73795}" srcOrd="2" destOrd="0" presId="urn:microsoft.com/office/officeart/2005/8/layout/arrow4"/>
    <dgm:cxn modelId="{B5A582FE-C107-4DA9-B5F8-9193F9159F86}" type="presParOf" srcId="{5A27E10C-E09B-4932-A3BB-00CA4BEA7510}" destId="{037C92BB-5396-49E3-B582-CE41D00B1146}"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FA9514-1153-4295-A5D7-A25048A0B7A5}" type="doc">
      <dgm:prSet loTypeId="urn:microsoft.com/office/officeart/2005/8/layout/arrow3" loCatId="relationship" qsTypeId="urn:microsoft.com/office/officeart/2005/8/quickstyle/3d1" qsCatId="3D" csTypeId="urn:microsoft.com/office/officeart/2005/8/colors/accent1_2" csCatId="accent1" phldr="1"/>
      <dgm:spPr/>
      <dgm:t>
        <a:bodyPr/>
        <a:lstStyle/>
        <a:p>
          <a:endParaRPr lang="en-US"/>
        </a:p>
      </dgm:t>
    </dgm:pt>
    <dgm:pt modelId="{DD07D9A4-40A2-4993-B7B9-FB18DED92E06}">
      <dgm:prSet phldrT="[Text]" custT="1"/>
      <dgm:spPr/>
      <dgm:t>
        <a:bodyPr/>
        <a:lstStyle/>
        <a:p>
          <a:r>
            <a:rPr lang="en-US" sz="2800" dirty="0" smtClean="0"/>
            <a:t>Risk</a:t>
          </a:r>
          <a:endParaRPr lang="en-US" sz="2800" dirty="0"/>
        </a:p>
      </dgm:t>
    </dgm:pt>
    <dgm:pt modelId="{1E846A5D-A73F-4CF4-AC83-568DB9E31ECB}" type="parTrans" cxnId="{42D43685-832B-4B27-8F25-8A874EE2B67D}">
      <dgm:prSet/>
      <dgm:spPr/>
      <dgm:t>
        <a:bodyPr/>
        <a:lstStyle/>
        <a:p>
          <a:endParaRPr lang="en-US"/>
        </a:p>
      </dgm:t>
    </dgm:pt>
    <dgm:pt modelId="{DBE8CCA1-6A13-4150-97DA-A5BCDE13C06D}" type="sibTrans" cxnId="{42D43685-832B-4B27-8F25-8A874EE2B67D}">
      <dgm:prSet/>
      <dgm:spPr/>
      <dgm:t>
        <a:bodyPr/>
        <a:lstStyle/>
        <a:p>
          <a:endParaRPr lang="en-US"/>
        </a:p>
      </dgm:t>
    </dgm:pt>
    <dgm:pt modelId="{9AB76681-8E92-408B-AFBE-04352FCFD02B}">
      <dgm:prSet phldrT="[Text]" custT="1"/>
      <dgm:spPr/>
      <dgm:t>
        <a:bodyPr/>
        <a:lstStyle/>
        <a:p>
          <a:r>
            <a:rPr lang="en-US" sz="2800" dirty="0" smtClean="0"/>
            <a:t>Potential</a:t>
          </a:r>
          <a:endParaRPr lang="en-US" sz="2800" dirty="0"/>
        </a:p>
      </dgm:t>
    </dgm:pt>
    <dgm:pt modelId="{AA33BBA5-5A27-4DB2-8B58-5C3E4FE08C03}" type="parTrans" cxnId="{753ADB38-326D-4F4B-9025-330D54F38F8E}">
      <dgm:prSet/>
      <dgm:spPr/>
      <dgm:t>
        <a:bodyPr/>
        <a:lstStyle/>
        <a:p>
          <a:endParaRPr lang="en-US"/>
        </a:p>
      </dgm:t>
    </dgm:pt>
    <dgm:pt modelId="{67AD3D04-1147-4C06-944F-13DE10BCA98F}" type="sibTrans" cxnId="{753ADB38-326D-4F4B-9025-330D54F38F8E}">
      <dgm:prSet/>
      <dgm:spPr/>
      <dgm:t>
        <a:bodyPr/>
        <a:lstStyle/>
        <a:p>
          <a:endParaRPr lang="en-US"/>
        </a:p>
      </dgm:t>
    </dgm:pt>
    <dgm:pt modelId="{42D8DDFB-7558-4250-B1F0-C8793D79CC6C}" type="pres">
      <dgm:prSet presAssocID="{F9FA9514-1153-4295-A5D7-A25048A0B7A5}" presName="compositeShape" presStyleCnt="0">
        <dgm:presLayoutVars>
          <dgm:chMax val="2"/>
          <dgm:dir/>
          <dgm:resizeHandles val="exact"/>
        </dgm:presLayoutVars>
      </dgm:prSet>
      <dgm:spPr/>
      <dgm:t>
        <a:bodyPr/>
        <a:lstStyle/>
        <a:p>
          <a:endParaRPr lang="en-US"/>
        </a:p>
      </dgm:t>
    </dgm:pt>
    <dgm:pt modelId="{ABF510B8-C58C-49D8-89FD-FAE5F649EC51}" type="pres">
      <dgm:prSet presAssocID="{F9FA9514-1153-4295-A5D7-A25048A0B7A5}" presName="divider" presStyleLbl="fgShp" presStyleIdx="0" presStyleCnt="1"/>
      <dgm:spPr/>
    </dgm:pt>
    <dgm:pt modelId="{B7CE6BCB-1EDE-42C4-921F-499C91B22008}" type="pres">
      <dgm:prSet presAssocID="{DD07D9A4-40A2-4993-B7B9-FB18DED92E06}" presName="downArrow" presStyleLbl="node1" presStyleIdx="0" presStyleCnt="2" custScaleX="66914" custScaleY="100352" custLinFactNeighborX="-10247" custLinFactNeighborY="12324"/>
      <dgm:spPr/>
      <dgm:t>
        <a:bodyPr/>
        <a:lstStyle/>
        <a:p>
          <a:endParaRPr lang="en-US"/>
        </a:p>
      </dgm:t>
    </dgm:pt>
    <dgm:pt modelId="{2EAD5477-28DF-484B-B436-1E37B8FBB144}" type="pres">
      <dgm:prSet presAssocID="{DD07D9A4-40A2-4993-B7B9-FB18DED92E06}" presName="downArrowText" presStyleLbl="revTx" presStyleIdx="0" presStyleCnt="2" custScaleX="44676" custScaleY="28276" custLinFactX="-41204" custLinFactNeighborX="-100000" custLinFactNeighborY="-35862">
        <dgm:presLayoutVars>
          <dgm:bulletEnabled val="1"/>
        </dgm:presLayoutVars>
      </dgm:prSet>
      <dgm:spPr/>
      <dgm:t>
        <a:bodyPr/>
        <a:lstStyle/>
        <a:p>
          <a:endParaRPr lang="en-US"/>
        </a:p>
      </dgm:t>
    </dgm:pt>
    <dgm:pt modelId="{B9D1BB26-D876-44E1-898A-C384485B9276}" type="pres">
      <dgm:prSet presAssocID="{9AB76681-8E92-408B-AFBE-04352FCFD02B}" presName="upArrow" presStyleLbl="node1" presStyleIdx="1" presStyleCnt="2" custScaleX="75062" custScaleY="96831" custLinFactNeighborX="10247" custLinFactNeighborY="-12324"/>
      <dgm:spPr/>
    </dgm:pt>
    <dgm:pt modelId="{144C198F-F7A8-4083-BF3D-C208A42B2AD6}" type="pres">
      <dgm:prSet presAssocID="{9AB76681-8E92-408B-AFBE-04352FCFD02B}" presName="upArrowText" presStyleLbl="revTx" presStyleIdx="1" presStyleCnt="2" custScaleX="66669" custScaleY="32932" custLinFactX="41899" custLinFactNeighborX="100000" custLinFactNeighborY="36285">
        <dgm:presLayoutVars>
          <dgm:bulletEnabled val="1"/>
        </dgm:presLayoutVars>
      </dgm:prSet>
      <dgm:spPr/>
      <dgm:t>
        <a:bodyPr/>
        <a:lstStyle/>
        <a:p>
          <a:endParaRPr lang="en-US"/>
        </a:p>
      </dgm:t>
    </dgm:pt>
  </dgm:ptLst>
  <dgm:cxnLst>
    <dgm:cxn modelId="{2F6059D5-5D06-45CC-8FDE-A1D2100963E7}" type="presOf" srcId="{9AB76681-8E92-408B-AFBE-04352FCFD02B}" destId="{144C198F-F7A8-4083-BF3D-C208A42B2AD6}" srcOrd="0" destOrd="0" presId="urn:microsoft.com/office/officeart/2005/8/layout/arrow3"/>
    <dgm:cxn modelId="{42D43685-832B-4B27-8F25-8A874EE2B67D}" srcId="{F9FA9514-1153-4295-A5D7-A25048A0B7A5}" destId="{DD07D9A4-40A2-4993-B7B9-FB18DED92E06}" srcOrd="0" destOrd="0" parTransId="{1E846A5D-A73F-4CF4-AC83-568DB9E31ECB}" sibTransId="{DBE8CCA1-6A13-4150-97DA-A5BCDE13C06D}"/>
    <dgm:cxn modelId="{F506F601-33A3-4D39-B950-FA9A27E97650}" type="presOf" srcId="{DD07D9A4-40A2-4993-B7B9-FB18DED92E06}" destId="{2EAD5477-28DF-484B-B436-1E37B8FBB144}" srcOrd="0" destOrd="0" presId="urn:microsoft.com/office/officeart/2005/8/layout/arrow3"/>
    <dgm:cxn modelId="{753ADB38-326D-4F4B-9025-330D54F38F8E}" srcId="{F9FA9514-1153-4295-A5D7-A25048A0B7A5}" destId="{9AB76681-8E92-408B-AFBE-04352FCFD02B}" srcOrd="1" destOrd="0" parTransId="{AA33BBA5-5A27-4DB2-8B58-5C3E4FE08C03}" sibTransId="{67AD3D04-1147-4C06-944F-13DE10BCA98F}"/>
    <dgm:cxn modelId="{2696FD93-6FEA-4A87-9B16-08580E879433}" type="presOf" srcId="{F9FA9514-1153-4295-A5D7-A25048A0B7A5}" destId="{42D8DDFB-7558-4250-B1F0-C8793D79CC6C}" srcOrd="0" destOrd="0" presId="urn:microsoft.com/office/officeart/2005/8/layout/arrow3"/>
    <dgm:cxn modelId="{E7DCD889-414D-42CC-ACD2-52DFF7216770}" type="presParOf" srcId="{42D8DDFB-7558-4250-B1F0-C8793D79CC6C}" destId="{ABF510B8-C58C-49D8-89FD-FAE5F649EC51}" srcOrd="0" destOrd="0" presId="urn:microsoft.com/office/officeart/2005/8/layout/arrow3"/>
    <dgm:cxn modelId="{D8FE2318-4266-4551-BED5-968A6B87ECF5}" type="presParOf" srcId="{42D8DDFB-7558-4250-B1F0-C8793D79CC6C}" destId="{B7CE6BCB-1EDE-42C4-921F-499C91B22008}" srcOrd="1" destOrd="0" presId="urn:microsoft.com/office/officeart/2005/8/layout/arrow3"/>
    <dgm:cxn modelId="{DB9F7634-F486-4802-8483-742933EC37F8}" type="presParOf" srcId="{42D8DDFB-7558-4250-B1F0-C8793D79CC6C}" destId="{2EAD5477-28DF-484B-B436-1E37B8FBB144}" srcOrd="2" destOrd="0" presId="urn:microsoft.com/office/officeart/2005/8/layout/arrow3"/>
    <dgm:cxn modelId="{DA0C5492-D2D6-455D-AD7C-60751EDFE0BD}" type="presParOf" srcId="{42D8DDFB-7558-4250-B1F0-C8793D79CC6C}" destId="{B9D1BB26-D876-44E1-898A-C384485B9276}" srcOrd="3" destOrd="0" presId="urn:microsoft.com/office/officeart/2005/8/layout/arrow3"/>
    <dgm:cxn modelId="{29526AEE-93AE-4169-A7C7-0837C9D59167}" type="presParOf" srcId="{42D8DDFB-7558-4250-B1F0-C8793D79CC6C}" destId="{144C198F-F7A8-4083-BF3D-C208A42B2AD6}"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99868A-355F-4ECA-8B72-9C0398846AAF}" type="doc">
      <dgm:prSet loTypeId="urn:microsoft.com/office/officeart/2005/8/layout/vList6" loCatId="process" qsTypeId="urn:microsoft.com/office/officeart/2005/8/quickstyle/3d2" qsCatId="3D" csTypeId="urn:microsoft.com/office/officeart/2005/8/colors/colorful5" csCatId="colorful" phldr="1"/>
      <dgm:spPr/>
      <dgm:t>
        <a:bodyPr/>
        <a:lstStyle/>
        <a:p>
          <a:endParaRPr lang="en-US"/>
        </a:p>
      </dgm:t>
    </dgm:pt>
    <dgm:pt modelId="{C5532C45-763C-4648-A497-A6130A22AF41}">
      <dgm:prSet phldrT="[Text]"/>
      <dgm:spPr/>
      <dgm:t>
        <a:bodyPr/>
        <a:lstStyle/>
        <a:p>
          <a:r>
            <a:rPr lang="en-US" dirty="0" smtClean="0"/>
            <a:t>Building Community</a:t>
          </a:r>
          <a:endParaRPr lang="en-US" dirty="0"/>
        </a:p>
      </dgm:t>
    </dgm:pt>
    <dgm:pt modelId="{F0AB9BA9-DF22-4C03-8F0D-54C91F9BD95B}" type="parTrans" cxnId="{FDD7ED88-917A-4CD7-88C2-371E8E2E3AC4}">
      <dgm:prSet/>
      <dgm:spPr/>
      <dgm:t>
        <a:bodyPr/>
        <a:lstStyle/>
        <a:p>
          <a:endParaRPr lang="en-US"/>
        </a:p>
      </dgm:t>
    </dgm:pt>
    <dgm:pt modelId="{EEB4FCB9-FBF7-48A1-BA35-D82D738D1AFC}" type="sibTrans" cxnId="{FDD7ED88-917A-4CD7-88C2-371E8E2E3AC4}">
      <dgm:prSet/>
      <dgm:spPr/>
      <dgm:t>
        <a:bodyPr/>
        <a:lstStyle/>
        <a:p>
          <a:endParaRPr lang="en-US"/>
        </a:p>
      </dgm:t>
    </dgm:pt>
    <dgm:pt modelId="{1C66D4A6-B1E7-4B0E-9544-BE6CBA7F657E}">
      <dgm:prSet phldrT="[Text]"/>
      <dgm:spPr/>
      <dgm:t>
        <a:bodyPr/>
        <a:lstStyle/>
        <a:p>
          <a:r>
            <a:rPr lang="en-US" dirty="0" smtClean="0"/>
            <a:t>Discussing realities</a:t>
          </a:r>
          <a:endParaRPr lang="en-US" dirty="0"/>
        </a:p>
      </dgm:t>
    </dgm:pt>
    <dgm:pt modelId="{92417979-A07C-4864-80F8-BAEF9EC2B992}" type="parTrans" cxnId="{1EB4BBC7-CCE3-4987-8AF1-1AE21C52151B}">
      <dgm:prSet/>
      <dgm:spPr/>
      <dgm:t>
        <a:bodyPr/>
        <a:lstStyle/>
        <a:p>
          <a:endParaRPr lang="en-US"/>
        </a:p>
      </dgm:t>
    </dgm:pt>
    <dgm:pt modelId="{D9678E87-EC93-4011-8DB8-A6540026CAC2}" type="sibTrans" cxnId="{1EB4BBC7-CCE3-4987-8AF1-1AE21C52151B}">
      <dgm:prSet/>
      <dgm:spPr/>
      <dgm:t>
        <a:bodyPr/>
        <a:lstStyle/>
        <a:p>
          <a:endParaRPr lang="en-US"/>
        </a:p>
      </dgm:t>
    </dgm:pt>
    <dgm:pt modelId="{30435F93-9C99-4301-8DC2-682789D262A2}">
      <dgm:prSet phldrT="[Text]"/>
      <dgm:spPr/>
      <dgm:t>
        <a:bodyPr/>
        <a:lstStyle/>
        <a:p>
          <a:r>
            <a:rPr lang="en-US" dirty="0" smtClean="0"/>
            <a:t>Developing strategies</a:t>
          </a:r>
          <a:endParaRPr lang="en-US" dirty="0"/>
        </a:p>
      </dgm:t>
    </dgm:pt>
    <dgm:pt modelId="{C3CCC051-EFD9-45BA-9191-44945607BB63}" type="parTrans" cxnId="{50133CC7-53D0-44E1-B202-FFFBBBE7B7ED}">
      <dgm:prSet/>
      <dgm:spPr/>
      <dgm:t>
        <a:bodyPr/>
        <a:lstStyle/>
        <a:p>
          <a:endParaRPr lang="en-US"/>
        </a:p>
      </dgm:t>
    </dgm:pt>
    <dgm:pt modelId="{88CB8B86-3979-4EBE-83B1-5D737988EA12}" type="sibTrans" cxnId="{50133CC7-53D0-44E1-B202-FFFBBBE7B7ED}">
      <dgm:prSet/>
      <dgm:spPr/>
      <dgm:t>
        <a:bodyPr/>
        <a:lstStyle/>
        <a:p>
          <a:endParaRPr lang="en-US"/>
        </a:p>
      </dgm:t>
    </dgm:pt>
    <dgm:pt modelId="{FAA90EFA-926E-4689-BCF2-AED49226D28D}">
      <dgm:prSet phldrT="[Text]"/>
      <dgm:spPr/>
      <dgm:t>
        <a:bodyPr/>
        <a:lstStyle/>
        <a:p>
          <a:r>
            <a:rPr lang="en-US" dirty="0" smtClean="0"/>
            <a:t>Providing Services and Support</a:t>
          </a:r>
          <a:endParaRPr lang="en-US" dirty="0"/>
        </a:p>
      </dgm:t>
    </dgm:pt>
    <dgm:pt modelId="{F3BCC95A-5F57-4E45-97A0-FE694DBCB962}" type="parTrans" cxnId="{CA096D4B-42D3-4CC7-8AD7-241D6DCD42C2}">
      <dgm:prSet/>
      <dgm:spPr/>
      <dgm:t>
        <a:bodyPr/>
        <a:lstStyle/>
        <a:p>
          <a:endParaRPr lang="en-US"/>
        </a:p>
      </dgm:t>
    </dgm:pt>
    <dgm:pt modelId="{1161F428-871C-4396-ADBE-80551ABA53F2}" type="sibTrans" cxnId="{CA096D4B-42D3-4CC7-8AD7-241D6DCD42C2}">
      <dgm:prSet/>
      <dgm:spPr/>
      <dgm:t>
        <a:bodyPr/>
        <a:lstStyle/>
        <a:p>
          <a:endParaRPr lang="en-US"/>
        </a:p>
      </dgm:t>
    </dgm:pt>
    <dgm:pt modelId="{B77C4FED-1B60-4239-BC65-28BD644A834B}">
      <dgm:prSet phldrT="[Text]"/>
      <dgm:spPr/>
      <dgm:t>
        <a:bodyPr/>
        <a:lstStyle/>
        <a:p>
          <a:r>
            <a:rPr lang="en-US" dirty="0" smtClean="0"/>
            <a:t>Assessing needs</a:t>
          </a:r>
          <a:endParaRPr lang="en-US" dirty="0"/>
        </a:p>
      </dgm:t>
    </dgm:pt>
    <dgm:pt modelId="{C0DD62AF-9B4F-4CC8-AEC4-A88CCCB13BC8}" type="parTrans" cxnId="{121C036B-0E84-4EDF-AB6F-0B0DD919B6F5}">
      <dgm:prSet/>
      <dgm:spPr/>
      <dgm:t>
        <a:bodyPr/>
        <a:lstStyle/>
        <a:p>
          <a:endParaRPr lang="en-US"/>
        </a:p>
      </dgm:t>
    </dgm:pt>
    <dgm:pt modelId="{2EFB2FF1-F097-40F2-801D-D27D8BB2F74E}" type="sibTrans" cxnId="{121C036B-0E84-4EDF-AB6F-0B0DD919B6F5}">
      <dgm:prSet/>
      <dgm:spPr/>
      <dgm:t>
        <a:bodyPr/>
        <a:lstStyle/>
        <a:p>
          <a:endParaRPr lang="en-US"/>
        </a:p>
      </dgm:t>
    </dgm:pt>
    <dgm:pt modelId="{A8AD5E8F-CE21-4454-B462-A7AFEF62CD1E}">
      <dgm:prSet phldrT="[Text]"/>
      <dgm:spPr/>
      <dgm:t>
        <a:bodyPr/>
        <a:lstStyle/>
        <a:p>
          <a:r>
            <a:rPr lang="en-US" dirty="0" smtClean="0"/>
            <a:t>Connecting to quality empowerment programming and services</a:t>
          </a:r>
          <a:endParaRPr lang="en-US" dirty="0"/>
        </a:p>
      </dgm:t>
    </dgm:pt>
    <dgm:pt modelId="{0EADD9FE-F124-49EE-8DAE-518FFC00DA86}" type="parTrans" cxnId="{AA0A1F4E-0F31-4336-A6DC-167823BB9903}">
      <dgm:prSet/>
      <dgm:spPr/>
      <dgm:t>
        <a:bodyPr/>
        <a:lstStyle/>
        <a:p>
          <a:endParaRPr lang="en-US"/>
        </a:p>
      </dgm:t>
    </dgm:pt>
    <dgm:pt modelId="{3AF5E5FE-4F4C-47DC-997D-BFCFB657CA02}" type="sibTrans" cxnId="{AA0A1F4E-0F31-4336-A6DC-167823BB9903}">
      <dgm:prSet/>
      <dgm:spPr/>
      <dgm:t>
        <a:bodyPr/>
        <a:lstStyle/>
        <a:p>
          <a:endParaRPr lang="en-US"/>
        </a:p>
      </dgm:t>
    </dgm:pt>
    <dgm:pt modelId="{054AB46E-1458-489B-846B-070E6A60273A}">
      <dgm:prSet phldrT="[Text]"/>
      <dgm:spPr/>
      <dgm:t>
        <a:bodyPr/>
        <a:lstStyle/>
        <a:p>
          <a:r>
            <a:rPr lang="en-US" dirty="0" smtClean="0"/>
            <a:t>Creating action</a:t>
          </a:r>
          <a:endParaRPr lang="en-US" dirty="0"/>
        </a:p>
      </dgm:t>
    </dgm:pt>
    <dgm:pt modelId="{2E436344-E864-4ED8-91F0-456AB286EAA2}" type="parTrans" cxnId="{E919016A-7D40-460F-919D-5D8C078AF8D9}">
      <dgm:prSet/>
      <dgm:spPr/>
      <dgm:t>
        <a:bodyPr/>
        <a:lstStyle/>
        <a:p>
          <a:endParaRPr lang="en-US"/>
        </a:p>
      </dgm:t>
    </dgm:pt>
    <dgm:pt modelId="{3F6F70F2-187A-44BA-8864-BDFA0694CF86}" type="sibTrans" cxnId="{E919016A-7D40-460F-919D-5D8C078AF8D9}">
      <dgm:prSet/>
      <dgm:spPr/>
      <dgm:t>
        <a:bodyPr/>
        <a:lstStyle/>
        <a:p>
          <a:endParaRPr lang="en-US"/>
        </a:p>
      </dgm:t>
    </dgm:pt>
    <dgm:pt modelId="{89BE338B-7794-49B8-B8D9-62B4F0FBDB7D}">
      <dgm:prSet phldrT="[Text]"/>
      <dgm:spPr/>
      <dgm:t>
        <a:bodyPr/>
        <a:lstStyle/>
        <a:p>
          <a:r>
            <a:rPr lang="en-US" dirty="0" smtClean="0"/>
            <a:t>Identifying assets</a:t>
          </a:r>
          <a:endParaRPr lang="en-US" dirty="0"/>
        </a:p>
      </dgm:t>
    </dgm:pt>
    <dgm:pt modelId="{4893CE21-38F6-468A-8AE6-733160FBB518}" type="parTrans" cxnId="{028BB7C4-D1BC-4F67-8CDC-347304CBBA06}">
      <dgm:prSet/>
      <dgm:spPr/>
      <dgm:t>
        <a:bodyPr/>
        <a:lstStyle/>
        <a:p>
          <a:endParaRPr lang="en-US"/>
        </a:p>
      </dgm:t>
    </dgm:pt>
    <dgm:pt modelId="{08A5C663-365B-46CE-900D-78495DAE5AAA}" type="sibTrans" cxnId="{028BB7C4-D1BC-4F67-8CDC-347304CBBA06}">
      <dgm:prSet/>
      <dgm:spPr/>
      <dgm:t>
        <a:bodyPr/>
        <a:lstStyle/>
        <a:p>
          <a:endParaRPr lang="en-US"/>
        </a:p>
      </dgm:t>
    </dgm:pt>
    <dgm:pt modelId="{F09B0E6F-FF23-4E6E-B2ED-868CB8CA3357}">
      <dgm:prSet phldrT="[Text]"/>
      <dgm:spPr/>
      <dgm:t>
        <a:bodyPr/>
        <a:lstStyle/>
        <a:p>
          <a:r>
            <a:rPr lang="en-US" dirty="0" smtClean="0"/>
            <a:t>Building stability through support and connections</a:t>
          </a:r>
          <a:endParaRPr lang="en-US" dirty="0"/>
        </a:p>
      </dgm:t>
    </dgm:pt>
    <dgm:pt modelId="{410D42FA-218C-4D1E-B4FD-5C5F828628EE}" type="parTrans" cxnId="{CB4662C7-5CF5-4402-9651-ACBFEB91382F}">
      <dgm:prSet/>
      <dgm:spPr/>
      <dgm:t>
        <a:bodyPr/>
        <a:lstStyle/>
        <a:p>
          <a:endParaRPr lang="en-US"/>
        </a:p>
      </dgm:t>
    </dgm:pt>
    <dgm:pt modelId="{2D145397-D33D-459E-B658-AB327FE6EB43}" type="sibTrans" cxnId="{CB4662C7-5CF5-4402-9651-ACBFEB91382F}">
      <dgm:prSet/>
      <dgm:spPr/>
      <dgm:t>
        <a:bodyPr/>
        <a:lstStyle/>
        <a:p>
          <a:endParaRPr lang="en-US"/>
        </a:p>
      </dgm:t>
    </dgm:pt>
    <dgm:pt modelId="{9742A4BF-896F-4036-ACFF-4D2F9FB0240E}" type="pres">
      <dgm:prSet presAssocID="{DF99868A-355F-4ECA-8B72-9C0398846AAF}" presName="Name0" presStyleCnt="0">
        <dgm:presLayoutVars>
          <dgm:dir/>
          <dgm:animLvl val="lvl"/>
          <dgm:resizeHandles/>
        </dgm:presLayoutVars>
      </dgm:prSet>
      <dgm:spPr/>
      <dgm:t>
        <a:bodyPr/>
        <a:lstStyle/>
        <a:p>
          <a:endParaRPr lang="en-US"/>
        </a:p>
      </dgm:t>
    </dgm:pt>
    <dgm:pt modelId="{B0F5E6D0-F436-49DF-BD1C-D1B23358AF8E}" type="pres">
      <dgm:prSet presAssocID="{C5532C45-763C-4648-A497-A6130A22AF41}" presName="linNode" presStyleCnt="0"/>
      <dgm:spPr/>
    </dgm:pt>
    <dgm:pt modelId="{7B0145B2-B9F5-45EB-A776-51BC8AAE63F4}" type="pres">
      <dgm:prSet presAssocID="{C5532C45-763C-4648-A497-A6130A22AF41}" presName="parentShp" presStyleLbl="node1" presStyleIdx="0" presStyleCnt="2">
        <dgm:presLayoutVars>
          <dgm:bulletEnabled val="1"/>
        </dgm:presLayoutVars>
      </dgm:prSet>
      <dgm:spPr/>
      <dgm:t>
        <a:bodyPr/>
        <a:lstStyle/>
        <a:p>
          <a:endParaRPr lang="en-US"/>
        </a:p>
      </dgm:t>
    </dgm:pt>
    <dgm:pt modelId="{982A020F-800E-4616-BA9E-46125048E4C8}" type="pres">
      <dgm:prSet presAssocID="{C5532C45-763C-4648-A497-A6130A22AF41}" presName="childShp" presStyleLbl="bgAccFollowNode1" presStyleIdx="0" presStyleCnt="2">
        <dgm:presLayoutVars>
          <dgm:bulletEnabled val="1"/>
        </dgm:presLayoutVars>
      </dgm:prSet>
      <dgm:spPr/>
      <dgm:t>
        <a:bodyPr/>
        <a:lstStyle/>
        <a:p>
          <a:endParaRPr lang="en-US"/>
        </a:p>
      </dgm:t>
    </dgm:pt>
    <dgm:pt modelId="{17F4BB11-4B24-4C05-9E20-F1D596BEC2C0}" type="pres">
      <dgm:prSet presAssocID="{EEB4FCB9-FBF7-48A1-BA35-D82D738D1AFC}" presName="spacing" presStyleCnt="0"/>
      <dgm:spPr/>
    </dgm:pt>
    <dgm:pt modelId="{12B036CA-E663-4955-909F-B051599620A1}" type="pres">
      <dgm:prSet presAssocID="{FAA90EFA-926E-4689-BCF2-AED49226D28D}" presName="linNode" presStyleCnt="0"/>
      <dgm:spPr/>
    </dgm:pt>
    <dgm:pt modelId="{D2B49BB0-A217-47C6-9397-11B72CE46264}" type="pres">
      <dgm:prSet presAssocID="{FAA90EFA-926E-4689-BCF2-AED49226D28D}" presName="parentShp" presStyleLbl="node1" presStyleIdx="1" presStyleCnt="2">
        <dgm:presLayoutVars>
          <dgm:bulletEnabled val="1"/>
        </dgm:presLayoutVars>
      </dgm:prSet>
      <dgm:spPr/>
      <dgm:t>
        <a:bodyPr/>
        <a:lstStyle/>
        <a:p>
          <a:endParaRPr lang="en-US"/>
        </a:p>
      </dgm:t>
    </dgm:pt>
    <dgm:pt modelId="{E62A92A8-18F1-49E6-BD9D-9626492BCBE1}" type="pres">
      <dgm:prSet presAssocID="{FAA90EFA-926E-4689-BCF2-AED49226D28D}" presName="childShp" presStyleLbl="bgAccFollowNode1" presStyleIdx="1" presStyleCnt="2">
        <dgm:presLayoutVars>
          <dgm:bulletEnabled val="1"/>
        </dgm:presLayoutVars>
      </dgm:prSet>
      <dgm:spPr/>
      <dgm:t>
        <a:bodyPr/>
        <a:lstStyle/>
        <a:p>
          <a:endParaRPr lang="en-US"/>
        </a:p>
      </dgm:t>
    </dgm:pt>
  </dgm:ptLst>
  <dgm:cxnLst>
    <dgm:cxn modelId="{8F991504-89A6-412A-8DD1-C8D51D10FC51}" type="presOf" srcId="{C5532C45-763C-4648-A497-A6130A22AF41}" destId="{7B0145B2-B9F5-45EB-A776-51BC8AAE63F4}" srcOrd="0" destOrd="0" presId="urn:microsoft.com/office/officeart/2005/8/layout/vList6"/>
    <dgm:cxn modelId="{50133CC7-53D0-44E1-B202-FFFBBBE7B7ED}" srcId="{C5532C45-763C-4648-A497-A6130A22AF41}" destId="{30435F93-9C99-4301-8DC2-682789D262A2}" srcOrd="1" destOrd="0" parTransId="{C3CCC051-EFD9-45BA-9191-44945607BB63}" sibTransId="{88CB8B86-3979-4EBE-83B1-5D737988EA12}"/>
    <dgm:cxn modelId="{0B295537-416E-4F36-AF76-9FA2156B26E5}" type="presOf" srcId="{FAA90EFA-926E-4689-BCF2-AED49226D28D}" destId="{D2B49BB0-A217-47C6-9397-11B72CE46264}" srcOrd="0" destOrd="0" presId="urn:microsoft.com/office/officeart/2005/8/layout/vList6"/>
    <dgm:cxn modelId="{1839512A-7575-4F71-B06A-1BE2E36F4603}" type="presOf" srcId="{DF99868A-355F-4ECA-8B72-9C0398846AAF}" destId="{9742A4BF-896F-4036-ACFF-4D2F9FB0240E}" srcOrd="0" destOrd="0" presId="urn:microsoft.com/office/officeart/2005/8/layout/vList6"/>
    <dgm:cxn modelId="{AA0A1F4E-0F31-4336-A6DC-167823BB9903}" srcId="{FAA90EFA-926E-4689-BCF2-AED49226D28D}" destId="{A8AD5E8F-CE21-4454-B462-A7AFEF62CD1E}" srcOrd="2" destOrd="0" parTransId="{0EADD9FE-F124-49EE-8DAE-518FFC00DA86}" sibTransId="{3AF5E5FE-4F4C-47DC-997D-BFCFB657CA02}"/>
    <dgm:cxn modelId="{CB4662C7-5CF5-4402-9651-ACBFEB91382F}" srcId="{C5532C45-763C-4648-A497-A6130A22AF41}" destId="{F09B0E6F-FF23-4E6E-B2ED-868CB8CA3357}" srcOrd="3" destOrd="0" parTransId="{410D42FA-218C-4D1E-B4FD-5C5F828628EE}" sibTransId="{2D145397-D33D-459E-B658-AB327FE6EB43}"/>
    <dgm:cxn modelId="{028BB7C4-D1BC-4F67-8CDC-347304CBBA06}" srcId="{FAA90EFA-926E-4689-BCF2-AED49226D28D}" destId="{89BE338B-7794-49B8-B8D9-62B4F0FBDB7D}" srcOrd="1" destOrd="0" parTransId="{4893CE21-38F6-468A-8AE6-733160FBB518}" sibTransId="{08A5C663-365B-46CE-900D-78495DAE5AAA}"/>
    <dgm:cxn modelId="{1EB4BBC7-CCE3-4987-8AF1-1AE21C52151B}" srcId="{C5532C45-763C-4648-A497-A6130A22AF41}" destId="{1C66D4A6-B1E7-4B0E-9544-BE6CBA7F657E}" srcOrd="0" destOrd="0" parTransId="{92417979-A07C-4864-80F8-BAEF9EC2B992}" sibTransId="{D9678E87-EC93-4011-8DB8-A6540026CAC2}"/>
    <dgm:cxn modelId="{FF6E8553-9B5C-48BC-A123-90935F68CE7B}" type="presOf" srcId="{89BE338B-7794-49B8-B8D9-62B4F0FBDB7D}" destId="{E62A92A8-18F1-49E6-BD9D-9626492BCBE1}" srcOrd="0" destOrd="1" presId="urn:microsoft.com/office/officeart/2005/8/layout/vList6"/>
    <dgm:cxn modelId="{DE8F64F6-9D4E-4226-97DB-2E041D41DB16}" type="presOf" srcId="{30435F93-9C99-4301-8DC2-682789D262A2}" destId="{982A020F-800E-4616-BA9E-46125048E4C8}" srcOrd="0" destOrd="1" presId="urn:microsoft.com/office/officeart/2005/8/layout/vList6"/>
    <dgm:cxn modelId="{8CD6BF67-3347-4C26-AA42-EB2348DB30A5}" type="presOf" srcId="{A8AD5E8F-CE21-4454-B462-A7AFEF62CD1E}" destId="{E62A92A8-18F1-49E6-BD9D-9626492BCBE1}" srcOrd="0" destOrd="2" presId="urn:microsoft.com/office/officeart/2005/8/layout/vList6"/>
    <dgm:cxn modelId="{FDD7ED88-917A-4CD7-88C2-371E8E2E3AC4}" srcId="{DF99868A-355F-4ECA-8B72-9C0398846AAF}" destId="{C5532C45-763C-4648-A497-A6130A22AF41}" srcOrd="0" destOrd="0" parTransId="{F0AB9BA9-DF22-4C03-8F0D-54C91F9BD95B}" sibTransId="{EEB4FCB9-FBF7-48A1-BA35-D82D738D1AFC}"/>
    <dgm:cxn modelId="{152EA3FB-0D9A-4D36-A8B3-2BE086E213E6}" type="presOf" srcId="{B77C4FED-1B60-4239-BC65-28BD644A834B}" destId="{E62A92A8-18F1-49E6-BD9D-9626492BCBE1}" srcOrd="0" destOrd="0" presId="urn:microsoft.com/office/officeart/2005/8/layout/vList6"/>
    <dgm:cxn modelId="{E919016A-7D40-460F-919D-5D8C078AF8D9}" srcId="{C5532C45-763C-4648-A497-A6130A22AF41}" destId="{054AB46E-1458-489B-846B-070E6A60273A}" srcOrd="2" destOrd="0" parTransId="{2E436344-E864-4ED8-91F0-456AB286EAA2}" sibTransId="{3F6F70F2-187A-44BA-8864-BDFA0694CF86}"/>
    <dgm:cxn modelId="{121C036B-0E84-4EDF-AB6F-0B0DD919B6F5}" srcId="{FAA90EFA-926E-4689-BCF2-AED49226D28D}" destId="{B77C4FED-1B60-4239-BC65-28BD644A834B}" srcOrd="0" destOrd="0" parTransId="{C0DD62AF-9B4F-4CC8-AEC4-A88CCCB13BC8}" sibTransId="{2EFB2FF1-F097-40F2-801D-D27D8BB2F74E}"/>
    <dgm:cxn modelId="{CA096D4B-42D3-4CC7-8AD7-241D6DCD42C2}" srcId="{DF99868A-355F-4ECA-8B72-9C0398846AAF}" destId="{FAA90EFA-926E-4689-BCF2-AED49226D28D}" srcOrd="1" destOrd="0" parTransId="{F3BCC95A-5F57-4E45-97A0-FE694DBCB962}" sibTransId="{1161F428-871C-4396-ADBE-80551ABA53F2}"/>
    <dgm:cxn modelId="{46C7D99E-68F3-451F-9339-ED693D28FB87}" type="presOf" srcId="{054AB46E-1458-489B-846B-070E6A60273A}" destId="{982A020F-800E-4616-BA9E-46125048E4C8}" srcOrd="0" destOrd="2" presId="urn:microsoft.com/office/officeart/2005/8/layout/vList6"/>
    <dgm:cxn modelId="{D38ECF88-EF35-4DC4-AE8B-9FFD944E44B2}" type="presOf" srcId="{F09B0E6F-FF23-4E6E-B2ED-868CB8CA3357}" destId="{982A020F-800E-4616-BA9E-46125048E4C8}" srcOrd="0" destOrd="3" presId="urn:microsoft.com/office/officeart/2005/8/layout/vList6"/>
    <dgm:cxn modelId="{FE377FB6-4B6D-46F2-BD25-559D75BF8C51}" type="presOf" srcId="{1C66D4A6-B1E7-4B0E-9544-BE6CBA7F657E}" destId="{982A020F-800E-4616-BA9E-46125048E4C8}" srcOrd="0" destOrd="0" presId="urn:microsoft.com/office/officeart/2005/8/layout/vList6"/>
    <dgm:cxn modelId="{7C16EB54-8CE1-4CF4-9D97-1B018426AF25}" type="presParOf" srcId="{9742A4BF-896F-4036-ACFF-4D2F9FB0240E}" destId="{B0F5E6D0-F436-49DF-BD1C-D1B23358AF8E}" srcOrd="0" destOrd="0" presId="urn:microsoft.com/office/officeart/2005/8/layout/vList6"/>
    <dgm:cxn modelId="{020E8EC7-0640-4EB9-9FC2-5830EB98267B}" type="presParOf" srcId="{B0F5E6D0-F436-49DF-BD1C-D1B23358AF8E}" destId="{7B0145B2-B9F5-45EB-A776-51BC8AAE63F4}" srcOrd="0" destOrd="0" presId="urn:microsoft.com/office/officeart/2005/8/layout/vList6"/>
    <dgm:cxn modelId="{929C63D2-1638-40DB-A81D-23B230B015FA}" type="presParOf" srcId="{B0F5E6D0-F436-49DF-BD1C-D1B23358AF8E}" destId="{982A020F-800E-4616-BA9E-46125048E4C8}" srcOrd="1" destOrd="0" presId="urn:microsoft.com/office/officeart/2005/8/layout/vList6"/>
    <dgm:cxn modelId="{9B0C52BB-DE6B-4D17-AA9D-9E7F8E374314}" type="presParOf" srcId="{9742A4BF-896F-4036-ACFF-4D2F9FB0240E}" destId="{17F4BB11-4B24-4C05-9E20-F1D596BEC2C0}" srcOrd="1" destOrd="0" presId="urn:microsoft.com/office/officeart/2005/8/layout/vList6"/>
    <dgm:cxn modelId="{01C6A861-B566-445C-AF61-1EC61550316C}" type="presParOf" srcId="{9742A4BF-896F-4036-ACFF-4D2F9FB0240E}" destId="{12B036CA-E663-4955-909F-B051599620A1}" srcOrd="2" destOrd="0" presId="urn:microsoft.com/office/officeart/2005/8/layout/vList6"/>
    <dgm:cxn modelId="{D8890975-25DB-4799-A75B-CFAC21C2B8C0}" type="presParOf" srcId="{12B036CA-E663-4955-909F-B051599620A1}" destId="{D2B49BB0-A217-47C6-9397-11B72CE46264}" srcOrd="0" destOrd="0" presId="urn:microsoft.com/office/officeart/2005/8/layout/vList6"/>
    <dgm:cxn modelId="{B3200E6A-E860-4C1F-A0CD-D496745666B0}" type="presParOf" srcId="{12B036CA-E663-4955-909F-B051599620A1}" destId="{E62A92A8-18F1-49E6-BD9D-9626492BCBE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F283CA-B45D-47BA-8445-B77BB568CCD7}" type="doc">
      <dgm:prSet loTypeId="urn:microsoft.com/office/officeart/2005/8/layout/cycle3" loCatId="cycle" qsTypeId="urn:microsoft.com/office/officeart/2005/8/quickstyle/3d1" qsCatId="3D" csTypeId="urn:microsoft.com/office/officeart/2005/8/colors/colorful5" csCatId="colorful" phldr="1"/>
      <dgm:spPr/>
      <dgm:t>
        <a:bodyPr/>
        <a:lstStyle/>
        <a:p>
          <a:endParaRPr lang="en-US"/>
        </a:p>
      </dgm:t>
    </dgm:pt>
    <dgm:pt modelId="{D520660F-344E-4D7E-9762-369F500D6692}">
      <dgm:prSet phldrT="[Text]" custT="1"/>
      <dgm:spPr/>
      <dgm:t>
        <a:bodyPr/>
        <a:lstStyle/>
        <a:p>
          <a:r>
            <a:rPr lang="en-US" sz="1500" dirty="0" smtClean="0">
              <a:solidFill>
                <a:schemeClr val="tx1"/>
              </a:solidFill>
            </a:rPr>
            <a:t>Assess community’s needs </a:t>
          </a:r>
          <a:r>
            <a:rPr lang="en-US" sz="1500" smtClean="0">
              <a:solidFill>
                <a:schemeClr val="tx1"/>
              </a:solidFill>
            </a:rPr>
            <a:t>and assets</a:t>
          </a:r>
          <a:endParaRPr lang="en-US" sz="1500" dirty="0">
            <a:solidFill>
              <a:schemeClr val="tx1"/>
            </a:solidFill>
          </a:endParaRPr>
        </a:p>
      </dgm:t>
    </dgm:pt>
    <dgm:pt modelId="{53823B39-E92F-48A1-B741-9B4F493183DD}" type="parTrans" cxnId="{33BD571C-234E-4325-BDEB-11085C9D75EF}">
      <dgm:prSet/>
      <dgm:spPr/>
      <dgm:t>
        <a:bodyPr/>
        <a:lstStyle/>
        <a:p>
          <a:endParaRPr lang="en-US"/>
        </a:p>
      </dgm:t>
    </dgm:pt>
    <dgm:pt modelId="{DA216DCC-ACBE-4D18-9D1A-1059F768B914}" type="sibTrans" cxnId="{33BD571C-234E-4325-BDEB-11085C9D75EF}">
      <dgm:prSet/>
      <dgm:spPr>
        <a:noFill/>
        <a:ln>
          <a:solidFill>
            <a:schemeClr val="bg1">
              <a:lumMod val="50000"/>
            </a:schemeClr>
          </a:solidFill>
        </a:ln>
      </dgm:spPr>
      <dgm:t>
        <a:bodyPr/>
        <a:lstStyle/>
        <a:p>
          <a:endParaRPr lang="en-US"/>
        </a:p>
      </dgm:t>
    </dgm:pt>
    <dgm:pt modelId="{98CF9ABE-23F8-49CC-AE0D-5BA48F4074F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500" dirty="0" smtClean="0">
              <a:solidFill>
                <a:schemeClr val="tx1"/>
              </a:solidFill>
            </a:rPr>
            <a:t>Structure SFRC around 5 Protective Factors and 5 Promises to address needs</a:t>
          </a:r>
          <a:endParaRPr lang="en-US" sz="1500" dirty="0">
            <a:solidFill>
              <a:schemeClr val="tx1"/>
            </a:solidFill>
          </a:endParaRPr>
        </a:p>
      </dgm:t>
    </dgm:pt>
    <dgm:pt modelId="{B2368CFD-7EEE-4744-A4D1-33C408CDFC20}" type="parTrans" cxnId="{173125FE-151C-4130-BA95-C6CD33208F1F}">
      <dgm:prSet/>
      <dgm:spPr/>
      <dgm:t>
        <a:bodyPr/>
        <a:lstStyle/>
        <a:p>
          <a:endParaRPr lang="en-US"/>
        </a:p>
      </dgm:t>
    </dgm:pt>
    <dgm:pt modelId="{20EEFB4B-03B0-46AF-8809-3859440336E9}" type="sibTrans" cxnId="{173125FE-151C-4130-BA95-C6CD33208F1F}">
      <dgm:prSet/>
      <dgm:spPr/>
      <dgm:t>
        <a:bodyPr/>
        <a:lstStyle/>
        <a:p>
          <a:endParaRPr lang="en-US"/>
        </a:p>
      </dgm:t>
    </dgm:pt>
    <dgm:pt modelId="{E18BDC62-BC9E-42E7-B979-876ACDDC83F0}">
      <dgm:prSet phldrT="[Text]" custT="1"/>
      <dgm:spPr/>
      <dgm:t>
        <a:bodyPr/>
        <a:lstStyle/>
        <a:p>
          <a:r>
            <a:rPr lang="en-US" sz="1500" dirty="0" smtClean="0">
              <a:solidFill>
                <a:schemeClr val="tx1"/>
              </a:solidFill>
            </a:rPr>
            <a:t>Residents access SFRC and complete “Getting to Know You” form</a:t>
          </a:r>
          <a:endParaRPr lang="en-US" sz="1500" dirty="0">
            <a:solidFill>
              <a:schemeClr val="tx1"/>
            </a:solidFill>
          </a:endParaRPr>
        </a:p>
      </dgm:t>
    </dgm:pt>
    <dgm:pt modelId="{D7EB79E8-8739-43CC-996C-DA5B874DFF41}" type="parTrans" cxnId="{CD7C4ADE-6197-4922-B944-DD54ECC8F2C9}">
      <dgm:prSet/>
      <dgm:spPr/>
      <dgm:t>
        <a:bodyPr/>
        <a:lstStyle/>
        <a:p>
          <a:endParaRPr lang="en-US"/>
        </a:p>
      </dgm:t>
    </dgm:pt>
    <dgm:pt modelId="{6D510C35-0FC9-49AD-B756-7776094D5854}" type="sibTrans" cxnId="{CD7C4ADE-6197-4922-B944-DD54ECC8F2C9}">
      <dgm:prSet/>
      <dgm:spPr/>
      <dgm:t>
        <a:bodyPr/>
        <a:lstStyle/>
        <a:p>
          <a:endParaRPr lang="en-US"/>
        </a:p>
      </dgm:t>
    </dgm:pt>
    <dgm:pt modelId="{D924A084-1C2A-4874-A59D-72B70F493B34}">
      <dgm:prSet phldrT="[Text]" custT="1"/>
      <dgm:spPr/>
      <dgm:t>
        <a:bodyPr/>
        <a:lstStyle/>
        <a:p>
          <a:r>
            <a:rPr lang="en-US" sz="1500" dirty="0" smtClean="0">
              <a:solidFill>
                <a:schemeClr val="tx1"/>
              </a:solidFill>
            </a:rPr>
            <a:t>Resident’s Protective Factors and Promises are assessed/needs paired with provider services</a:t>
          </a:r>
          <a:endParaRPr lang="en-US" sz="1500" dirty="0">
            <a:solidFill>
              <a:schemeClr val="tx1"/>
            </a:solidFill>
          </a:endParaRPr>
        </a:p>
      </dgm:t>
    </dgm:pt>
    <dgm:pt modelId="{89830B52-B53A-4EB3-B91C-019C8B43CF6E}" type="parTrans" cxnId="{8CAA5E41-BD9C-4D66-B96E-B205452AA43B}">
      <dgm:prSet/>
      <dgm:spPr/>
      <dgm:t>
        <a:bodyPr/>
        <a:lstStyle/>
        <a:p>
          <a:endParaRPr lang="en-US"/>
        </a:p>
      </dgm:t>
    </dgm:pt>
    <dgm:pt modelId="{20A3BB1B-5B33-4C3A-B84E-51863DCB2013}" type="sibTrans" cxnId="{8CAA5E41-BD9C-4D66-B96E-B205452AA43B}">
      <dgm:prSet/>
      <dgm:spPr/>
      <dgm:t>
        <a:bodyPr/>
        <a:lstStyle/>
        <a:p>
          <a:endParaRPr lang="en-US" sz="2400"/>
        </a:p>
      </dgm:t>
    </dgm:pt>
    <dgm:pt modelId="{741B4FF5-6966-45CE-8AE2-B454CB902A49}">
      <dgm:prSet phldrT="[Text]" custT="1"/>
      <dgm:spPr/>
      <dgm:t>
        <a:bodyPr/>
        <a:lstStyle/>
        <a:p>
          <a:r>
            <a:rPr lang="en-US" sz="1500" dirty="0" smtClean="0">
              <a:solidFill>
                <a:schemeClr val="tx1"/>
              </a:solidFill>
            </a:rPr>
            <a:t>Maintain relationship with resident and encourage their participation in their community</a:t>
          </a:r>
          <a:endParaRPr lang="en-US" sz="1500" dirty="0">
            <a:solidFill>
              <a:schemeClr val="tx1"/>
            </a:solidFill>
          </a:endParaRPr>
        </a:p>
      </dgm:t>
    </dgm:pt>
    <dgm:pt modelId="{6006DAD0-E913-44E3-A2C9-AB83294D7A3C}" type="parTrans" cxnId="{A2877C6C-C2DE-431A-A93E-978A9D8A1BD8}">
      <dgm:prSet/>
      <dgm:spPr/>
      <dgm:t>
        <a:bodyPr/>
        <a:lstStyle/>
        <a:p>
          <a:endParaRPr lang="en-US"/>
        </a:p>
      </dgm:t>
    </dgm:pt>
    <dgm:pt modelId="{05D59926-ADCC-4994-A5A2-C219C11513A2}" type="sibTrans" cxnId="{A2877C6C-C2DE-431A-A93E-978A9D8A1BD8}">
      <dgm:prSet/>
      <dgm:spPr/>
      <dgm:t>
        <a:bodyPr/>
        <a:lstStyle/>
        <a:p>
          <a:endParaRPr lang="en-US"/>
        </a:p>
      </dgm:t>
    </dgm:pt>
    <dgm:pt modelId="{04A1263E-240C-4EA9-B302-185C1795E465}">
      <dgm:prSet phldrT="[Text]" custT="1"/>
      <dgm:spPr/>
      <dgm:t>
        <a:bodyPr/>
        <a:lstStyle/>
        <a:p>
          <a:r>
            <a:rPr lang="en-US" sz="1500" dirty="0" smtClean="0">
              <a:solidFill>
                <a:schemeClr val="tx1"/>
              </a:solidFill>
            </a:rPr>
            <a:t>Create service plan and follow-up with resident and providers</a:t>
          </a:r>
          <a:endParaRPr lang="en-US" sz="1500" dirty="0">
            <a:solidFill>
              <a:schemeClr val="tx1"/>
            </a:solidFill>
          </a:endParaRPr>
        </a:p>
      </dgm:t>
    </dgm:pt>
    <dgm:pt modelId="{DAAA2624-DBE6-43BC-891A-008D5C671B81}" type="parTrans" cxnId="{5B9B29E8-7488-4368-9D7C-91BA81D68D71}">
      <dgm:prSet/>
      <dgm:spPr/>
      <dgm:t>
        <a:bodyPr/>
        <a:lstStyle/>
        <a:p>
          <a:endParaRPr lang="en-US"/>
        </a:p>
      </dgm:t>
    </dgm:pt>
    <dgm:pt modelId="{6C848F29-DC94-43AF-98DA-25DF03338B69}" type="sibTrans" cxnId="{5B9B29E8-7488-4368-9D7C-91BA81D68D71}">
      <dgm:prSet/>
      <dgm:spPr/>
      <dgm:t>
        <a:bodyPr/>
        <a:lstStyle/>
        <a:p>
          <a:endParaRPr lang="en-US"/>
        </a:p>
      </dgm:t>
    </dgm:pt>
    <dgm:pt modelId="{8958254F-F072-42FA-ACD5-6C4A9854F623}" type="pres">
      <dgm:prSet presAssocID="{91F283CA-B45D-47BA-8445-B77BB568CCD7}" presName="Name0" presStyleCnt="0">
        <dgm:presLayoutVars>
          <dgm:dir/>
          <dgm:resizeHandles val="exact"/>
        </dgm:presLayoutVars>
      </dgm:prSet>
      <dgm:spPr/>
      <dgm:t>
        <a:bodyPr/>
        <a:lstStyle/>
        <a:p>
          <a:endParaRPr lang="en-US"/>
        </a:p>
      </dgm:t>
    </dgm:pt>
    <dgm:pt modelId="{03423C16-0637-4B06-9BC4-B70BDF378659}" type="pres">
      <dgm:prSet presAssocID="{91F283CA-B45D-47BA-8445-B77BB568CCD7}" presName="cycle" presStyleCnt="0"/>
      <dgm:spPr/>
    </dgm:pt>
    <dgm:pt modelId="{DF6DB419-FF5C-4686-ABDD-E3C44B1646A1}" type="pres">
      <dgm:prSet presAssocID="{D520660F-344E-4D7E-9762-369F500D6692}" presName="nodeFirstNode" presStyleLbl="node1" presStyleIdx="0" presStyleCnt="6" custScaleY="51153">
        <dgm:presLayoutVars>
          <dgm:bulletEnabled val="1"/>
        </dgm:presLayoutVars>
      </dgm:prSet>
      <dgm:spPr/>
      <dgm:t>
        <a:bodyPr/>
        <a:lstStyle/>
        <a:p>
          <a:endParaRPr lang="en-US"/>
        </a:p>
      </dgm:t>
    </dgm:pt>
    <dgm:pt modelId="{58BC7A8E-766C-4BE5-890F-E7E1C6847262}" type="pres">
      <dgm:prSet presAssocID="{DA216DCC-ACBE-4D18-9D1A-1059F768B914}" presName="sibTransFirstNode" presStyleLbl="bgShp" presStyleIdx="0" presStyleCnt="1" custScaleX="122626"/>
      <dgm:spPr/>
      <dgm:t>
        <a:bodyPr/>
        <a:lstStyle/>
        <a:p>
          <a:endParaRPr lang="en-US"/>
        </a:p>
      </dgm:t>
    </dgm:pt>
    <dgm:pt modelId="{E7CE8F40-2CE0-44E0-AA98-257200383C75}" type="pres">
      <dgm:prSet presAssocID="{98CF9ABE-23F8-49CC-AE0D-5BA48F4074FA}" presName="nodeFollowingNodes" presStyleLbl="node1" presStyleIdx="1" presStyleCnt="6" custScaleY="63926" custRadScaleRad="129995" custRadScaleInc="-3667">
        <dgm:presLayoutVars>
          <dgm:bulletEnabled val="1"/>
        </dgm:presLayoutVars>
      </dgm:prSet>
      <dgm:spPr/>
      <dgm:t>
        <a:bodyPr/>
        <a:lstStyle/>
        <a:p>
          <a:endParaRPr lang="en-US"/>
        </a:p>
      </dgm:t>
    </dgm:pt>
    <dgm:pt modelId="{67B5AA4F-F5C0-465C-BBFF-4F8C810233CE}" type="pres">
      <dgm:prSet presAssocID="{E18BDC62-BC9E-42E7-B979-876ACDDC83F0}" presName="nodeFollowingNodes" presStyleLbl="node1" presStyleIdx="2" presStyleCnt="6" custScaleY="63926" custRadScaleRad="136298" custRadScaleInc="549">
        <dgm:presLayoutVars>
          <dgm:bulletEnabled val="1"/>
        </dgm:presLayoutVars>
      </dgm:prSet>
      <dgm:spPr/>
      <dgm:t>
        <a:bodyPr/>
        <a:lstStyle/>
        <a:p>
          <a:endParaRPr lang="en-US"/>
        </a:p>
      </dgm:t>
    </dgm:pt>
    <dgm:pt modelId="{53B38124-3B66-461A-9C48-B1B0EB8C3F54}" type="pres">
      <dgm:prSet presAssocID="{D924A084-1C2A-4874-A59D-72B70F493B34}" presName="nodeFollowingNodes" presStyleLbl="node1" presStyleIdx="3" presStyleCnt="6" custScaleY="63365">
        <dgm:presLayoutVars>
          <dgm:bulletEnabled val="1"/>
        </dgm:presLayoutVars>
      </dgm:prSet>
      <dgm:spPr/>
      <dgm:t>
        <a:bodyPr/>
        <a:lstStyle/>
        <a:p>
          <a:endParaRPr lang="en-US"/>
        </a:p>
      </dgm:t>
    </dgm:pt>
    <dgm:pt modelId="{D80699D2-E3C0-4A58-A086-56C5281AC15C}" type="pres">
      <dgm:prSet presAssocID="{04A1263E-240C-4EA9-B302-185C1795E465}" presName="nodeFollowingNodes" presStyleLbl="node1" presStyleIdx="4" presStyleCnt="6" custScaleY="69199" custRadScaleRad="129911" custRadScaleInc="-5037">
        <dgm:presLayoutVars>
          <dgm:bulletEnabled val="1"/>
        </dgm:presLayoutVars>
      </dgm:prSet>
      <dgm:spPr/>
      <dgm:t>
        <a:bodyPr/>
        <a:lstStyle/>
        <a:p>
          <a:endParaRPr lang="en-US"/>
        </a:p>
      </dgm:t>
    </dgm:pt>
    <dgm:pt modelId="{877C8644-B5F2-4D6C-9583-DCB215506672}" type="pres">
      <dgm:prSet presAssocID="{741B4FF5-6966-45CE-8AE2-B454CB902A49}" presName="nodeFollowingNodes" presStyleLbl="node1" presStyleIdx="5" presStyleCnt="6" custScaleY="74742" custRadScaleRad="128510" custRadScaleInc="7516">
        <dgm:presLayoutVars>
          <dgm:bulletEnabled val="1"/>
        </dgm:presLayoutVars>
      </dgm:prSet>
      <dgm:spPr/>
      <dgm:t>
        <a:bodyPr/>
        <a:lstStyle/>
        <a:p>
          <a:endParaRPr lang="en-US"/>
        </a:p>
      </dgm:t>
    </dgm:pt>
  </dgm:ptLst>
  <dgm:cxnLst>
    <dgm:cxn modelId="{11295918-58CB-4E9C-9C5B-7D54DCF6EE2C}" type="presOf" srcId="{E18BDC62-BC9E-42E7-B979-876ACDDC83F0}" destId="{67B5AA4F-F5C0-465C-BBFF-4F8C810233CE}" srcOrd="0" destOrd="0" presId="urn:microsoft.com/office/officeart/2005/8/layout/cycle3"/>
    <dgm:cxn modelId="{7E625EA2-C116-4573-A016-25715F75F0F3}" type="presOf" srcId="{DA216DCC-ACBE-4D18-9D1A-1059F768B914}" destId="{58BC7A8E-766C-4BE5-890F-E7E1C6847262}" srcOrd="0" destOrd="0" presId="urn:microsoft.com/office/officeart/2005/8/layout/cycle3"/>
    <dgm:cxn modelId="{CD7C4ADE-6197-4922-B944-DD54ECC8F2C9}" srcId="{91F283CA-B45D-47BA-8445-B77BB568CCD7}" destId="{E18BDC62-BC9E-42E7-B979-876ACDDC83F0}" srcOrd="2" destOrd="0" parTransId="{D7EB79E8-8739-43CC-996C-DA5B874DFF41}" sibTransId="{6D510C35-0FC9-49AD-B756-7776094D5854}"/>
    <dgm:cxn modelId="{A2877C6C-C2DE-431A-A93E-978A9D8A1BD8}" srcId="{91F283CA-B45D-47BA-8445-B77BB568CCD7}" destId="{741B4FF5-6966-45CE-8AE2-B454CB902A49}" srcOrd="5" destOrd="0" parTransId="{6006DAD0-E913-44E3-A2C9-AB83294D7A3C}" sibTransId="{05D59926-ADCC-4994-A5A2-C219C11513A2}"/>
    <dgm:cxn modelId="{5842767E-3BF2-470A-A199-E47F16C8FF5F}" type="presOf" srcId="{741B4FF5-6966-45CE-8AE2-B454CB902A49}" destId="{877C8644-B5F2-4D6C-9583-DCB215506672}" srcOrd="0" destOrd="0" presId="urn:microsoft.com/office/officeart/2005/8/layout/cycle3"/>
    <dgm:cxn modelId="{A2750AB1-28F7-4322-B5BB-D44D5C160CEB}" type="presOf" srcId="{D520660F-344E-4D7E-9762-369F500D6692}" destId="{DF6DB419-FF5C-4686-ABDD-E3C44B1646A1}" srcOrd="0" destOrd="0" presId="urn:microsoft.com/office/officeart/2005/8/layout/cycle3"/>
    <dgm:cxn modelId="{173125FE-151C-4130-BA95-C6CD33208F1F}" srcId="{91F283CA-B45D-47BA-8445-B77BB568CCD7}" destId="{98CF9ABE-23F8-49CC-AE0D-5BA48F4074FA}" srcOrd="1" destOrd="0" parTransId="{B2368CFD-7EEE-4744-A4D1-33C408CDFC20}" sibTransId="{20EEFB4B-03B0-46AF-8809-3859440336E9}"/>
    <dgm:cxn modelId="{07FEBCD4-E00D-4C9A-B5D6-726C64818B28}" type="presOf" srcId="{D924A084-1C2A-4874-A59D-72B70F493B34}" destId="{53B38124-3B66-461A-9C48-B1B0EB8C3F54}" srcOrd="0" destOrd="0" presId="urn:microsoft.com/office/officeart/2005/8/layout/cycle3"/>
    <dgm:cxn modelId="{9F82F3C0-4CC2-451D-A21A-660ABC8B25B2}" type="presOf" srcId="{98CF9ABE-23F8-49CC-AE0D-5BA48F4074FA}" destId="{E7CE8F40-2CE0-44E0-AA98-257200383C75}" srcOrd="0" destOrd="0" presId="urn:microsoft.com/office/officeart/2005/8/layout/cycle3"/>
    <dgm:cxn modelId="{33BD571C-234E-4325-BDEB-11085C9D75EF}" srcId="{91F283CA-B45D-47BA-8445-B77BB568CCD7}" destId="{D520660F-344E-4D7E-9762-369F500D6692}" srcOrd="0" destOrd="0" parTransId="{53823B39-E92F-48A1-B741-9B4F493183DD}" sibTransId="{DA216DCC-ACBE-4D18-9D1A-1059F768B914}"/>
    <dgm:cxn modelId="{A71B2658-74B3-4BA2-9A08-33EFA598ABEC}" type="presOf" srcId="{91F283CA-B45D-47BA-8445-B77BB568CCD7}" destId="{8958254F-F072-42FA-ACD5-6C4A9854F623}" srcOrd="0" destOrd="0" presId="urn:microsoft.com/office/officeart/2005/8/layout/cycle3"/>
    <dgm:cxn modelId="{8CAA5E41-BD9C-4D66-B96E-B205452AA43B}" srcId="{91F283CA-B45D-47BA-8445-B77BB568CCD7}" destId="{D924A084-1C2A-4874-A59D-72B70F493B34}" srcOrd="3" destOrd="0" parTransId="{89830B52-B53A-4EB3-B91C-019C8B43CF6E}" sibTransId="{20A3BB1B-5B33-4C3A-B84E-51863DCB2013}"/>
    <dgm:cxn modelId="{E1B4A6A1-508D-4009-8666-E9452F182514}" type="presOf" srcId="{04A1263E-240C-4EA9-B302-185C1795E465}" destId="{D80699D2-E3C0-4A58-A086-56C5281AC15C}" srcOrd="0" destOrd="0" presId="urn:microsoft.com/office/officeart/2005/8/layout/cycle3"/>
    <dgm:cxn modelId="{5B9B29E8-7488-4368-9D7C-91BA81D68D71}" srcId="{91F283CA-B45D-47BA-8445-B77BB568CCD7}" destId="{04A1263E-240C-4EA9-B302-185C1795E465}" srcOrd="4" destOrd="0" parTransId="{DAAA2624-DBE6-43BC-891A-008D5C671B81}" sibTransId="{6C848F29-DC94-43AF-98DA-25DF03338B69}"/>
    <dgm:cxn modelId="{DD8C46DD-7D63-4281-A30D-F1821CFA713F}" type="presParOf" srcId="{8958254F-F072-42FA-ACD5-6C4A9854F623}" destId="{03423C16-0637-4B06-9BC4-B70BDF378659}" srcOrd="0" destOrd="0" presId="urn:microsoft.com/office/officeart/2005/8/layout/cycle3"/>
    <dgm:cxn modelId="{B5E47958-3B7D-468A-9981-8F92A1AA4569}" type="presParOf" srcId="{03423C16-0637-4B06-9BC4-B70BDF378659}" destId="{DF6DB419-FF5C-4686-ABDD-E3C44B1646A1}" srcOrd="0" destOrd="0" presId="urn:microsoft.com/office/officeart/2005/8/layout/cycle3"/>
    <dgm:cxn modelId="{6B074F83-A76A-4175-85B0-941186C63B41}" type="presParOf" srcId="{03423C16-0637-4B06-9BC4-B70BDF378659}" destId="{58BC7A8E-766C-4BE5-890F-E7E1C6847262}" srcOrd="1" destOrd="0" presId="urn:microsoft.com/office/officeart/2005/8/layout/cycle3"/>
    <dgm:cxn modelId="{E3A85CC4-2AEC-4884-9A76-45D94E60A5CE}" type="presParOf" srcId="{03423C16-0637-4B06-9BC4-B70BDF378659}" destId="{E7CE8F40-2CE0-44E0-AA98-257200383C75}" srcOrd="2" destOrd="0" presId="urn:microsoft.com/office/officeart/2005/8/layout/cycle3"/>
    <dgm:cxn modelId="{C1491040-B8A2-47A8-BD9C-18A2AEFD81C5}" type="presParOf" srcId="{03423C16-0637-4B06-9BC4-B70BDF378659}" destId="{67B5AA4F-F5C0-465C-BBFF-4F8C810233CE}" srcOrd="3" destOrd="0" presId="urn:microsoft.com/office/officeart/2005/8/layout/cycle3"/>
    <dgm:cxn modelId="{4AB4637C-2F7A-43A3-8683-24C4DCCD153E}" type="presParOf" srcId="{03423C16-0637-4B06-9BC4-B70BDF378659}" destId="{53B38124-3B66-461A-9C48-B1B0EB8C3F54}" srcOrd="4" destOrd="0" presId="urn:microsoft.com/office/officeart/2005/8/layout/cycle3"/>
    <dgm:cxn modelId="{73FD6EB1-1435-4AA6-B849-89C5341E3ECD}" type="presParOf" srcId="{03423C16-0637-4B06-9BC4-B70BDF378659}" destId="{D80699D2-E3C0-4A58-A086-56C5281AC15C}" srcOrd="5" destOrd="0" presId="urn:microsoft.com/office/officeart/2005/8/layout/cycle3"/>
    <dgm:cxn modelId="{FB70DC4D-18D3-46E2-9EDB-E4C78A94E09B}" type="presParOf" srcId="{03423C16-0637-4B06-9BC4-B70BDF378659}" destId="{877C8644-B5F2-4D6C-9583-DCB215506672}" srcOrd="6"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94A95F-6A7E-4609-9A8E-36EA964198F4}" type="doc">
      <dgm:prSet loTypeId="urn:microsoft.com/office/officeart/2005/8/layout/hierarchy2" loCatId="hierarchy" qsTypeId="urn:microsoft.com/office/officeart/2005/8/quickstyle/3d3" qsCatId="3D" csTypeId="urn:microsoft.com/office/officeart/2005/8/colors/colorful4" csCatId="colorful" phldr="1"/>
      <dgm:spPr/>
      <dgm:t>
        <a:bodyPr/>
        <a:lstStyle/>
        <a:p>
          <a:endParaRPr lang="en-US"/>
        </a:p>
      </dgm:t>
    </dgm:pt>
    <dgm:pt modelId="{3E218361-4ACC-4852-BAD3-3CBA1AA73B79}">
      <dgm:prSet phldrT="[Text]"/>
      <dgm:spPr/>
      <dgm:t>
        <a:bodyPr/>
        <a:lstStyle/>
        <a:p>
          <a:r>
            <a:rPr lang="en-US"/>
            <a:t>SWAG Family Resource Center Patron</a:t>
          </a:r>
        </a:p>
      </dgm:t>
    </dgm:pt>
    <dgm:pt modelId="{8259CA88-3F93-4944-A439-000FB1AA10A1}" type="parTrans" cxnId="{598C9915-2D95-4E2F-9617-E69D0DC474AF}">
      <dgm:prSet/>
      <dgm:spPr/>
      <dgm:t>
        <a:bodyPr/>
        <a:lstStyle/>
        <a:p>
          <a:endParaRPr lang="en-US"/>
        </a:p>
      </dgm:t>
    </dgm:pt>
    <dgm:pt modelId="{7921841D-B497-436F-9B37-485D0A21242E}" type="sibTrans" cxnId="{598C9915-2D95-4E2F-9617-E69D0DC474AF}">
      <dgm:prSet/>
      <dgm:spPr/>
      <dgm:t>
        <a:bodyPr/>
        <a:lstStyle/>
        <a:p>
          <a:endParaRPr lang="en-US"/>
        </a:p>
      </dgm:t>
    </dgm:pt>
    <dgm:pt modelId="{5CE732AE-AA13-418D-9840-018F5CE4C3B2}">
      <dgm:prSet phldrT="[Text]"/>
      <dgm:spPr/>
      <dgm:t>
        <a:bodyPr/>
        <a:lstStyle/>
        <a:p>
          <a:r>
            <a:rPr lang="en-US"/>
            <a:t>Identifies need for utility assistance</a:t>
          </a:r>
        </a:p>
      </dgm:t>
    </dgm:pt>
    <dgm:pt modelId="{AF236511-6CF8-4963-AED0-53768B2462AA}" type="parTrans" cxnId="{3E9D129E-3346-453C-9E7E-4F9887FF7CFF}">
      <dgm:prSet/>
      <dgm:spPr/>
      <dgm:t>
        <a:bodyPr/>
        <a:lstStyle/>
        <a:p>
          <a:endParaRPr lang="en-US"/>
        </a:p>
      </dgm:t>
    </dgm:pt>
    <dgm:pt modelId="{9A5844E8-2641-4604-98ED-7FF096D4A580}" type="sibTrans" cxnId="{3E9D129E-3346-453C-9E7E-4F9887FF7CFF}">
      <dgm:prSet/>
      <dgm:spPr/>
      <dgm:t>
        <a:bodyPr/>
        <a:lstStyle/>
        <a:p>
          <a:endParaRPr lang="en-US"/>
        </a:p>
      </dgm:t>
    </dgm:pt>
    <dgm:pt modelId="{6DDC4345-0AFC-453A-BB5F-340200D4401B}">
      <dgm:prSet phldrT="[Text]"/>
      <dgm:spPr/>
      <dgm:t>
        <a:bodyPr/>
        <a:lstStyle/>
        <a:p>
          <a:r>
            <a:rPr lang="en-US"/>
            <a:t>Unemployed</a:t>
          </a:r>
        </a:p>
      </dgm:t>
    </dgm:pt>
    <dgm:pt modelId="{83274706-1A8B-490B-B0DD-1F247EFF9902}" type="parTrans" cxnId="{D2BC7082-CFA4-453D-B179-808E126A0FF0}">
      <dgm:prSet/>
      <dgm:spPr/>
      <dgm:t>
        <a:bodyPr/>
        <a:lstStyle/>
        <a:p>
          <a:endParaRPr lang="en-US"/>
        </a:p>
      </dgm:t>
    </dgm:pt>
    <dgm:pt modelId="{BB980D7F-1C8A-449D-9E9E-A410F2EB929A}" type="sibTrans" cxnId="{D2BC7082-CFA4-453D-B179-808E126A0FF0}">
      <dgm:prSet/>
      <dgm:spPr/>
      <dgm:t>
        <a:bodyPr/>
        <a:lstStyle/>
        <a:p>
          <a:endParaRPr lang="en-US"/>
        </a:p>
      </dgm:t>
    </dgm:pt>
    <dgm:pt modelId="{DD4AE3F9-DE1E-441A-96C0-20513854163E}">
      <dgm:prSet phldrT="[Text]"/>
      <dgm:spPr/>
      <dgm:t>
        <a:bodyPr/>
        <a:lstStyle/>
        <a:p>
          <a:r>
            <a:rPr lang="en-US"/>
            <a:t>Needs assistance with budgeting</a:t>
          </a:r>
        </a:p>
      </dgm:t>
    </dgm:pt>
    <dgm:pt modelId="{05B0DD0F-4D09-4A1F-BA7E-13FE8D3C3ABD}" type="parTrans" cxnId="{2EC651B6-B9CD-4B61-B993-D714473461A7}">
      <dgm:prSet/>
      <dgm:spPr/>
      <dgm:t>
        <a:bodyPr/>
        <a:lstStyle/>
        <a:p>
          <a:endParaRPr lang="en-US"/>
        </a:p>
      </dgm:t>
    </dgm:pt>
    <dgm:pt modelId="{CCDB51A2-2461-4581-B3E2-D22104DC3A66}" type="sibTrans" cxnId="{2EC651B6-B9CD-4B61-B993-D714473461A7}">
      <dgm:prSet/>
      <dgm:spPr/>
      <dgm:t>
        <a:bodyPr/>
        <a:lstStyle/>
        <a:p>
          <a:endParaRPr lang="en-US"/>
        </a:p>
      </dgm:t>
    </dgm:pt>
    <dgm:pt modelId="{5FA0403E-32E4-47CB-A4C8-2DDA13AE3D4E}">
      <dgm:prSet phldrT="[Text]"/>
      <dgm:spPr/>
      <dgm:t>
        <a:bodyPr/>
        <a:lstStyle/>
        <a:p>
          <a:r>
            <a:rPr lang="en-US"/>
            <a:t>Identifies need for tutoring for child</a:t>
          </a:r>
        </a:p>
      </dgm:t>
    </dgm:pt>
    <dgm:pt modelId="{659E4110-C38F-4212-9D51-E86BCD4DFFCB}" type="parTrans" cxnId="{9C0EC2D9-5AB3-49B0-AF60-3ED99F45B276}">
      <dgm:prSet/>
      <dgm:spPr/>
      <dgm:t>
        <a:bodyPr/>
        <a:lstStyle/>
        <a:p>
          <a:endParaRPr lang="en-US"/>
        </a:p>
      </dgm:t>
    </dgm:pt>
    <dgm:pt modelId="{CEEA0A6E-1D0F-4E8F-A5A9-F6BBBEBDBA5E}" type="sibTrans" cxnId="{9C0EC2D9-5AB3-49B0-AF60-3ED99F45B276}">
      <dgm:prSet/>
      <dgm:spPr/>
      <dgm:t>
        <a:bodyPr/>
        <a:lstStyle/>
        <a:p>
          <a:endParaRPr lang="en-US"/>
        </a:p>
      </dgm:t>
    </dgm:pt>
    <dgm:pt modelId="{DD882A5A-DD19-42D4-B784-41992219A12D}">
      <dgm:prSet phldrT="[Text]"/>
      <dgm:spPr/>
      <dgm:t>
        <a:bodyPr/>
        <a:lstStyle/>
        <a:p>
          <a:r>
            <a:rPr lang="en-US"/>
            <a:t>Illiterate</a:t>
          </a:r>
        </a:p>
      </dgm:t>
    </dgm:pt>
    <dgm:pt modelId="{AA018ED7-0639-4166-A4D8-F8D63BEFF30E}" type="parTrans" cxnId="{FA6C8F98-0DD0-4558-97A7-5206E36C5418}">
      <dgm:prSet/>
      <dgm:spPr/>
      <dgm:t>
        <a:bodyPr/>
        <a:lstStyle/>
        <a:p>
          <a:endParaRPr lang="en-US"/>
        </a:p>
      </dgm:t>
    </dgm:pt>
    <dgm:pt modelId="{0EF9EBD9-8E13-4E5C-8A85-E467195E6C1A}" type="sibTrans" cxnId="{FA6C8F98-0DD0-4558-97A7-5206E36C5418}">
      <dgm:prSet/>
      <dgm:spPr/>
      <dgm:t>
        <a:bodyPr/>
        <a:lstStyle/>
        <a:p>
          <a:endParaRPr lang="en-US"/>
        </a:p>
      </dgm:t>
    </dgm:pt>
    <dgm:pt modelId="{BA4059E7-C159-4572-A52F-F7FD0CB01F0E}">
      <dgm:prSet phldrT="[Text]"/>
      <dgm:spPr/>
      <dgm:t>
        <a:bodyPr/>
        <a:lstStyle/>
        <a:p>
          <a:r>
            <a:rPr lang="en-US"/>
            <a:t>Parental Resilience</a:t>
          </a:r>
        </a:p>
      </dgm:t>
    </dgm:pt>
    <dgm:pt modelId="{59F00489-FDCA-4442-B894-60C31E3D390A}" type="parTrans" cxnId="{547AACC0-A648-41B4-8AD2-09863948DDB8}">
      <dgm:prSet/>
      <dgm:spPr/>
      <dgm:t>
        <a:bodyPr/>
        <a:lstStyle/>
        <a:p>
          <a:endParaRPr lang="en-US"/>
        </a:p>
      </dgm:t>
    </dgm:pt>
    <dgm:pt modelId="{E69CD060-1CD6-42AD-94B5-478AF792EF54}" type="sibTrans" cxnId="{547AACC0-A648-41B4-8AD2-09863948DDB8}">
      <dgm:prSet/>
      <dgm:spPr/>
      <dgm:t>
        <a:bodyPr/>
        <a:lstStyle/>
        <a:p>
          <a:endParaRPr lang="en-US"/>
        </a:p>
      </dgm:t>
    </dgm:pt>
    <dgm:pt modelId="{CFA52F7D-F68B-4584-BD41-F70C22D8A63A}">
      <dgm:prSet phldrT="[Text]"/>
      <dgm:spPr/>
      <dgm:t>
        <a:bodyPr/>
        <a:lstStyle/>
        <a:p>
          <a:r>
            <a:rPr lang="en-US"/>
            <a:t>Concrete Support in Times of Need</a:t>
          </a:r>
        </a:p>
      </dgm:t>
    </dgm:pt>
    <dgm:pt modelId="{0AB6975B-9FAE-4713-B70F-5604705CD38C}" type="parTrans" cxnId="{716C6AAB-2454-4DC4-9795-2D84FEC9D428}">
      <dgm:prSet/>
      <dgm:spPr/>
      <dgm:t>
        <a:bodyPr/>
        <a:lstStyle/>
        <a:p>
          <a:endParaRPr lang="en-US"/>
        </a:p>
      </dgm:t>
    </dgm:pt>
    <dgm:pt modelId="{69CA9E87-208D-490A-853A-514FF880FD50}" type="sibTrans" cxnId="{716C6AAB-2454-4DC4-9795-2D84FEC9D428}">
      <dgm:prSet/>
      <dgm:spPr/>
      <dgm:t>
        <a:bodyPr/>
        <a:lstStyle/>
        <a:p>
          <a:endParaRPr lang="en-US"/>
        </a:p>
      </dgm:t>
    </dgm:pt>
    <dgm:pt modelId="{280CE728-1D44-4475-B25D-252966D706CD}">
      <dgm:prSet phldrT="[Text]"/>
      <dgm:spPr/>
      <dgm:t>
        <a:bodyPr/>
        <a:lstStyle/>
        <a:p>
          <a:r>
            <a:rPr lang="en-US"/>
            <a:t>Effective Education</a:t>
          </a:r>
        </a:p>
      </dgm:t>
    </dgm:pt>
    <dgm:pt modelId="{06A3EB26-4E8A-4280-9C33-9E48B910605D}" type="parTrans" cxnId="{9EE25166-E078-4169-9217-DFE151112001}">
      <dgm:prSet/>
      <dgm:spPr/>
      <dgm:t>
        <a:bodyPr/>
        <a:lstStyle/>
        <a:p>
          <a:endParaRPr lang="en-US"/>
        </a:p>
      </dgm:t>
    </dgm:pt>
    <dgm:pt modelId="{3B7E84B7-2BE5-41AC-9919-25EB575D011C}" type="sibTrans" cxnId="{9EE25166-E078-4169-9217-DFE151112001}">
      <dgm:prSet/>
      <dgm:spPr/>
      <dgm:t>
        <a:bodyPr/>
        <a:lstStyle/>
        <a:p>
          <a:endParaRPr lang="en-US"/>
        </a:p>
      </dgm:t>
    </dgm:pt>
    <dgm:pt modelId="{EEF97E39-C38E-40F8-842D-3DC179AC089E}" type="pres">
      <dgm:prSet presAssocID="{1594A95F-6A7E-4609-9A8E-36EA964198F4}" presName="diagram" presStyleCnt="0">
        <dgm:presLayoutVars>
          <dgm:chPref val="1"/>
          <dgm:dir/>
          <dgm:animOne val="branch"/>
          <dgm:animLvl val="lvl"/>
          <dgm:resizeHandles val="exact"/>
        </dgm:presLayoutVars>
      </dgm:prSet>
      <dgm:spPr/>
      <dgm:t>
        <a:bodyPr/>
        <a:lstStyle/>
        <a:p>
          <a:endParaRPr lang="en-US"/>
        </a:p>
      </dgm:t>
    </dgm:pt>
    <dgm:pt modelId="{EEB39CB3-67A1-4132-9F86-2244F8EB8D6F}" type="pres">
      <dgm:prSet presAssocID="{3E218361-4ACC-4852-BAD3-3CBA1AA73B79}" presName="root1" presStyleCnt="0"/>
      <dgm:spPr/>
    </dgm:pt>
    <dgm:pt modelId="{6BB9EED8-1BC3-4D5B-A90C-01ED68A14AA7}" type="pres">
      <dgm:prSet presAssocID="{3E218361-4ACC-4852-BAD3-3CBA1AA73B79}" presName="LevelOneTextNode" presStyleLbl="node0" presStyleIdx="0" presStyleCnt="1">
        <dgm:presLayoutVars>
          <dgm:chPref val="3"/>
        </dgm:presLayoutVars>
      </dgm:prSet>
      <dgm:spPr/>
      <dgm:t>
        <a:bodyPr/>
        <a:lstStyle/>
        <a:p>
          <a:endParaRPr lang="en-US"/>
        </a:p>
      </dgm:t>
    </dgm:pt>
    <dgm:pt modelId="{27184089-1BE7-488B-B3FA-77E3CB7D5829}" type="pres">
      <dgm:prSet presAssocID="{3E218361-4ACC-4852-BAD3-3CBA1AA73B79}" presName="level2hierChild" presStyleCnt="0"/>
      <dgm:spPr/>
    </dgm:pt>
    <dgm:pt modelId="{D428EE0C-CE69-40EA-B144-77C83112CB31}" type="pres">
      <dgm:prSet presAssocID="{AF236511-6CF8-4963-AED0-53768B2462AA}" presName="conn2-1" presStyleLbl="parChTrans1D2" presStyleIdx="0" presStyleCnt="2"/>
      <dgm:spPr/>
      <dgm:t>
        <a:bodyPr/>
        <a:lstStyle/>
        <a:p>
          <a:endParaRPr lang="en-US"/>
        </a:p>
      </dgm:t>
    </dgm:pt>
    <dgm:pt modelId="{B5367355-308A-4473-9093-6C7029C4606C}" type="pres">
      <dgm:prSet presAssocID="{AF236511-6CF8-4963-AED0-53768B2462AA}" presName="connTx" presStyleLbl="parChTrans1D2" presStyleIdx="0" presStyleCnt="2"/>
      <dgm:spPr/>
      <dgm:t>
        <a:bodyPr/>
        <a:lstStyle/>
        <a:p>
          <a:endParaRPr lang="en-US"/>
        </a:p>
      </dgm:t>
    </dgm:pt>
    <dgm:pt modelId="{007CEF0F-1375-4590-97F5-32622168C51E}" type="pres">
      <dgm:prSet presAssocID="{5CE732AE-AA13-418D-9840-018F5CE4C3B2}" presName="root2" presStyleCnt="0"/>
      <dgm:spPr/>
    </dgm:pt>
    <dgm:pt modelId="{7825912F-46BC-4506-9166-416BBFB9D5C4}" type="pres">
      <dgm:prSet presAssocID="{5CE732AE-AA13-418D-9840-018F5CE4C3B2}" presName="LevelTwoTextNode" presStyleLbl="node2" presStyleIdx="0" presStyleCnt="2">
        <dgm:presLayoutVars>
          <dgm:chPref val="3"/>
        </dgm:presLayoutVars>
      </dgm:prSet>
      <dgm:spPr/>
      <dgm:t>
        <a:bodyPr/>
        <a:lstStyle/>
        <a:p>
          <a:endParaRPr lang="en-US"/>
        </a:p>
      </dgm:t>
    </dgm:pt>
    <dgm:pt modelId="{84EA0C65-7D0B-4121-AB6A-4ABCA81C9B61}" type="pres">
      <dgm:prSet presAssocID="{5CE732AE-AA13-418D-9840-018F5CE4C3B2}" presName="level3hierChild" presStyleCnt="0"/>
      <dgm:spPr/>
    </dgm:pt>
    <dgm:pt modelId="{934AA873-98FD-4A98-A713-F2B76DE893B0}" type="pres">
      <dgm:prSet presAssocID="{83274706-1A8B-490B-B0DD-1F247EFF9902}" presName="conn2-1" presStyleLbl="parChTrans1D3" presStyleIdx="0" presStyleCnt="3"/>
      <dgm:spPr/>
      <dgm:t>
        <a:bodyPr/>
        <a:lstStyle/>
        <a:p>
          <a:endParaRPr lang="en-US"/>
        </a:p>
      </dgm:t>
    </dgm:pt>
    <dgm:pt modelId="{BD4559F5-C7CA-4F66-94A0-12E270DA8420}" type="pres">
      <dgm:prSet presAssocID="{83274706-1A8B-490B-B0DD-1F247EFF9902}" presName="connTx" presStyleLbl="parChTrans1D3" presStyleIdx="0" presStyleCnt="3"/>
      <dgm:spPr/>
      <dgm:t>
        <a:bodyPr/>
        <a:lstStyle/>
        <a:p>
          <a:endParaRPr lang="en-US"/>
        </a:p>
      </dgm:t>
    </dgm:pt>
    <dgm:pt modelId="{7E7021EE-A55C-44C4-BBAC-1CE0DD61C12C}" type="pres">
      <dgm:prSet presAssocID="{6DDC4345-0AFC-453A-BB5F-340200D4401B}" presName="root2" presStyleCnt="0"/>
      <dgm:spPr/>
    </dgm:pt>
    <dgm:pt modelId="{15C77D5B-D685-4683-9D8F-BB3591DCC432}" type="pres">
      <dgm:prSet presAssocID="{6DDC4345-0AFC-453A-BB5F-340200D4401B}" presName="LevelTwoTextNode" presStyleLbl="node3" presStyleIdx="0" presStyleCnt="3">
        <dgm:presLayoutVars>
          <dgm:chPref val="3"/>
        </dgm:presLayoutVars>
      </dgm:prSet>
      <dgm:spPr/>
      <dgm:t>
        <a:bodyPr/>
        <a:lstStyle/>
        <a:p>
          <a:endParaRPr lang="en-US"/>
        </a:p>
      </dgm:t>
    </dgm:pt>
    <dgm:pt modelId="{E4EC5354-0005-4E25-9D84-164E81DAAF25}" type="pres">
      <dgm:prSet presAssocID="{6DDC4345-0AFC-453A-BB5F-340200D4401B}" presName="level3hierChild" presStyleCnt="0"/>
      <dgm:spPr/>
    </dgm:pt>
    <dgm:pt modelId="{84D6A340-F63D-4BC1-932B-38A3536761EC}" type="pres">
      <dgm:prSet presAssocID="{59F00489-FDCA-4442-B894-60C31E3D390A}" presName="conn2-1" presStyleLbl="parChTrans1D4" presStyleIdx="0" presStyleCnt="3"/>
      <dgm:spPr/>
      <dgm:t>
        <a:bodyPr/>
        <a:lstStyle/>
        <a:p>
          <a:endParaRPr lang="en-US"/>
        </a:p>
      </dgm:t>
    </dgm:pt>
    <dgm:pt modelId="{E599226D-1E1B-474D-A9E2-0B00FA845778}" type="pres">
      <dgm:prSet presAssocID="{59F00489-FDCA-4442-B894-60C31E3D390A}" presName="connTx" presStyleLbl="parChTrans1D4" presStyleIdx="0" presStyleCnt="3"/>
      <dgm:spPr/>
      <dgm:t>
        <a:bodyPr/>
        <a:lstStyle/>
        <a:p>
          <a:endParaRPr lang="en-US"/>
        </a:p>
      </dgm:t>
    </dgm:pt>
    <dgm:pt modelId="{269FB634-FA07-48A6-938F-7D89DBA92068}" type="pres">
      <dgm:prSet presAssocID="{BA4059E7-C159-4572-A52F-F7FD0CB01F0E}" presName="root2" presStyleCnt="0"/>
      <dgm:spPr/>
    </dgm:pt>
    <dgm:pt modelId="{2FBCB501-6E69-4FE8-AA36-EA2C1AE54946}" type="pres">
      <dgm:prSet presAssocID="{BA4059E7-C159-4572-A52F-F7FD0CB01F0E}" presName="LevelTwoTextNode" presStyleLbl="node4" presStyleIdx="0" presStyleCnt="3">
        <dgm:presLayoutVars>
          <dgm:chPref val="3"/>
        </dgm:presLayoutVars>
      </dgm:prSet>
      <dgm:spPr/>
      <dgm:t>
        <a:bodyPr/>
        <a:lstStyle/>
        <a:p>
          <a:endParaRPr lang="en-US"/>
        </a:p>
      </dgm:t>
    </dgm:pt>
    <dgm:pt modelId="{F99FFFEF-EF4B-4A65-BED6-D700EF6AC287}" type="pres">
      <dgm:prSet presAssocID="{BA4059E7-C159-4572-A52F-F7FD0CB01F0E}" presName="level3hierChild" presStyleCnt="0"/>
      <dgm:spPr/>
    </dgm:pt>
    <dgm:pt modelId="{E82C2A29-F593-46B6-A7EC-535B74A567F9}" type="pres">
      <dgm:prSet presAssocID="{05B0DD0F-4D09-4A1F-BA7E-13FE8D3C3ABD}" presName="conn2-1" presStyleLbl="parChTrans1D3" presStyleIdx="1" presStyleCnt="3"/>
      <dgm:spPr/>
      <dgm:t>
        <a:bodyPr/>
        <a:lstStyle/>
        <a:p>
          <a:endParaRPr lang="en-US"/>
        </a:p>
      </dgm:t>
    </dgm:pt>
    <dgm:pt modelId="{90D3535C-F80B-48EB-919E-EAAA39AE0130}" type="pres">
      <dgm:prSet presAssocID="{05B0DD0F-4D09-4A1F-BA7E-13FE8D3C3ABD}" presName="connTx" presStyleLbl="parChTrans1D3" presStyleIdx="1" presStyleCnt="3"/>
      <dgm:spPr/>
      <dgm:t>
        <a:bodyPr/>
        <a:lstStyle/>
        <a:p>
          <a:endParaRPr lang="en-US"/>
        </a:p>
      </dgm:t>
    </dgm:pt>
    <dgm:pt modelId="{379A46EC-FE8D-4986-BEB4-A49B7C1CCECE}" type="pres">
      <dgm:prSet presAssocID="{DD4AE3F9-DE1E-441A-96C0-20513854163E}" presName="root2" presStyleCnt="0"/>
      <dgm:spPr/>
    </dgm:pt>
    <dgm:pt modelId="{43E1B0F2-BED5-4AC5-BC6A-913F9693A12E}" type="pres">
      <dgm:prSet presAssocID="{DD4AE3F9-DE1E-441A-96C0-20513854163E}" presName="LevelTwoTextNode" presStyleLbl="node3" presStyleIdx="1" presStyleCnt="3">
        <dgm:presLayoutVars>
          <dgm:chPref val="3"/>
        </dgm:presLayoutVars>
      </dgm:prSet>
      <dgm:spPr/>
      <dgm:t>
        <a:bodyPr/>
        <a:lstStyle/>
        <a:p>
          <a:endParaRPr lang="en-US"/>
        </a:p>
      </dgm:t>
    </dgm:pt>
    <dgm:pt modelId="{E1028A51-294D-49AB-8BD0-03BA2F2C8C12}" type="pres">
      <dgm:prSet presAssocID="{DD4AE3F9-DE1E-441A-96C0-20513854163E}" presName="level3hierChild" presStyleCnt="0"/>
      <dgm:spPr/>
    </dgm:pt>
    <dgm:pt modelId="{9DF283B1-F7A3-4D39-983F-21659EC5AB9C}" type="pres">
      <dgm:prSet presAssocID="{0AB6975B-9FAE-4713-B70F-5604705CD38C}" presName="conn2-1" presStyleLbl="parChTrans1D4" presStyleIdx="1" presStyleCnt="3"/>
      <dgm:spPr/>
      <dgm:t>
        <a:bodyPr/>
        <a:lstStyle/>
        <a:p>
          <a:endParaRPr lang="en-US"/>
        </a:p>
      </dgm:t>
    </dgm:pt>
    <dgm:pt modelId="{55885ECE-68B0-44B8-A6B3-2428C8212465}" type="pres">
      <dgm:prSet presAssocID="{0AB6975B-9FAE-4713-B70F-5604705CD38C}" presName="connTx" presStyleLbl="parChTrans1D4" presStyleIdx="1" presStyleCnt="3"/>
      <dgm:spPr/>
      <dgm:t>
        <a:bodyPr/>
        <a:lstStyle/>
        <a:p>
          <a:endParaRPr lang="en-US"/>
        </a:p>
      </dgm:t>
    </dgm:pt>
    <dgm:pt modelId="{A1145C21-DBAE-4831-B82D-0E66A25E9942}" type="pres">
      <dgm:prSet presAssocID="{CFA52F7D-F68B-4584-BD41-F70C22D8A63A}" presName="root2" presStyleCnt="0"/>
      <dgm:spPr/>
    </dgm:pt>
    <dgm:pt modelId="{268715C7-A5D7-41B9-81C0-4998910E0021}" type="pres">
      <dgm:prSet presAssocID="{CFA52F7D-F68B-4584-BD41-F70C22D8A63A}" presName="LevelTwoTextNode" presStyleLbl="node4" presStyleIdx="1" presStyleCnt="3">
        <dgm:presLayoutVars>
          <dgm:chPref val="3"/>
        </dgm:presLayoutVars>
      </dgm:prSet>
      <dgm:spPr/>
      <dgm:t>
        <a:bodyPr/>
        <a:lstStyle/>
        <a:p>
          <a:endParaRPr lang="en-US"/>
        </a:p>
      </dgm:t>
    </dgm:pt>
    <dgm:pt modelId="{8F4798A8-5D36-408B-A7EC-BEBE960E6625}" type="pres">
      <dgm:prSet presAssocID="{CFA52F7D-F68B-4584-BD41-F70C22D8A63A}" presName="level3hierChild" presStyleCnt="0"/>
      <dgm:spPr/>
    </dgm:pt>
    <dgm:pt modelId="{EF30F79A-6C93-45C6-8CA3-B4A499126BBF}" type="pres">
      <dgm:prSet presAssocID="{659E4110-C38F-4212-9D51-E86BCD4DFFCB}" presName="conn2-1" presStyleLbl="parChTrans1D2" presStyleIdx="1" presStyleCnt="2"/>
      <dgm:spPr/>
      <dgm:t>
        <a:bodyPr/>
        <a:lstStyle/>
        <a:p>
          <a:endParaRPr lang="en-US"/>
        </a:p>
      </dgm:t>
    </dgm:pt>
    <dgm:pt modelId="{B5A56A0E-7936-4205-94B3-6AC2F4B81E7D}" type="pres">
      <dgm:prSet presAssocID="{659E4110-C38F-4212-9D51-E86BCD4DFFCB}" presName="connTx" presStyleLbl="parChTrans1D2" presStyleIdx="1" presStyleCnt="2"/>
      <dgm:spPr/>
      <dgm:t>
        <a:bodyPr/>
        <a:lstStyle/>
        <a:p>
          <a:endParaRPr lang="en-US"/>
        </a:p>
      </dgm:t>
    </dgm:pt>
    <dgm:pt modelId="{05CEAB76-2E0E-40F1-8E28-CA7DEB24DAD2}" type="pres">
      <dgm:prSet presAssocID="{5FA0403E-32E4-47CB-A4C8-2DDA13AE3D4E}" presName="root2" presStyleCnt="0"/>
      <dgm:spPr/>
    </dgm:pt>
    <dgm:pt modelId="{C9C46293-4F28-437F-8131-0DAA798D3F3A}" type="pres">
      <dgm:prSet presAssocID="{5FA0403E-32E4-47CB-A4C8-2DDA13AE3D4E}" presName="LevelTwoTextNode" presStyleLbl="node2" presStyleIdx="1" presStyleCnt="2">
        <dgm:presLayoutVars>
          <dgm:chPref val="3"/>
        </dgm:presLayoutVars>
      </dgm:prSet>
      <dgm:spPr/>
      <dgm:t>
        <a:bodyPr/>
        <a:lstStyle/>
        <a:p>
          <a:endParaRPr lang="en-US"/>
        </a:p>
      </dgm:t>
    </dgm:pt>
    <dgm:pt modelId="{9F589658-10F1-4C7E-B33D-D1C626B61118}" type="pres">
      <dgm:prSet presAssocID="{5FA0403E-32E4-47CB-A4C8-2DDA13AE3D4E}" presName="level3hierChild" presStyleCnt="0"/>
      <dgm:spPr/>
    </dgm:pt>
    <dgm:pt modelId="{8DF289E6-0721-4021-B8EB-9545A19F92E4}" type="pres">
      <dgm:prSet presAssocID="{AA018ED7-0639-4166-A4D8-F8D63BEFF30E}" presName="conn2-1" presStyleLbl="parChTrans1D3" presStyleIdx="2" presStyleCnt="3"/>
      <dgm:spPr/>
      <dgm:t>
        <a:bodyPr/>
        <a:lstStyle/>
        <a:p>
          <a:endParaRPr lang="en-US"/>
        </a:p>
      </dgm:t>
    </dgm:pt>
    <dgm:pt modelId="{DDBF7A80-5089-4B9F-AFCB-3C337D0825D4}" type="pres">
      <dgm:prSet presAssocID="{AA018ED7-0639-4166-A4D8-F8D63BEFF30E}" presName="connTx" presStyleLbl="parChTrans1D3" presStyleIdx="2" presStyleCnt="3"/>
      <dgm:spPr/>
      <dgm:t>
        <a:bodyPr/>
        <a:lstStyle/>
        <a:p>
          <a:endParaRPr lang="en-US"/>
        </a:p>
      </dgm:t>
    </dgm:pt>
    <dgm:pt modelId="{260B6E15-A82D-4562-870A-F206C887A3DB}" type="pres">
      <dgm:prSet presAssocID="{DD882A5A-DD19-42D4-B784-41992219A12D}" presName="root2" presStyleCnt="0"/>
      <dgm:spPr/>
    </dgm:pt>
    <dgm:pt modelId="{FF2C880D-19C6-4712-BBFE-4096358A6C77}" type="pres">
      <dgm:prSet presAssocID="{DD882A5A-DD19-42D4-B784-41992219A12D}" presName="LevelTwoTextNode" presStyleLbl="node3" presStyleIdx="2" presStyleCnt="3">
        <dgm:presLayoutVars>
          <dgm:chPref val="3"/>
        </dgm:presLayoutVars>
      </dgm:prSet>
      <dgm:spPr/>
      <dgm:t>
        <a:bodyPr/>
        <a:lstStyle/>
        <a:p>
          <a:endParaRPr lang="en-US"/>
        </a:p>
      </dgm:t>
    </dgm:pt>
    <dgm:pt modelId="{519C1C0D-D90B-4088-9B47-06F0819B9E41}" type="pres">
      <dgm:prSet presAssocID="{DD882A5A-DD19-42D4-B784-41992219A12D}" presName="level3hierChild" presStyleCnt="0"/>
      <dgm:spPr/>
    </dgm:pt>
    <dgm:pt modelId="{5C0388C5-3371-4A09-878E-A2AE6CD6034E}" type="pres">
      <dgm:prSet presAssocID="{06A3EB26-4E8A-4280-9C33-9E48B910605D}" presName="conn2-1" presStyleLbl="parChTrans1D4" presStyleIdx="2" presStyleCnt="3"/>
      <dgm:spPr/>
      <dgm:t>
        <a:bodyPr/>
        <a:lstStyle/>
        <a:p>
          <a:endParaRPr lang="en-US"/>
        </a:p>
      </dgm:t>
    </dgm:pt>
    <dgm:pt modelId="{AFBD7EC4-43E7-4716-9109-59AD333BE1E3}" type="pres">
      <dgm:prSet presAssocID="{06A3EB26-4E8A-4280-9C33-9E48B910605D}" presName="connTx" presStyleLbl="parChTrans1D4" presStyleIdx="2" presStyleCnt="3"/>
      <dgm:spPr/>
      <dgm:t>
        <a:bodyPr/>
        <a:lstStyle/>
        <a:p>
          <a:endParaRPr lang="en-US"/>
        </a:p>
      </dgm:t>
    </dgm:pt>
    <dgm:pt modelId="{7A7FC516-C754-4FAD-9CD6-B55EE37D5DC1}" type="pres">
      <dgm:prSet presAssocID="{280CE728-1D44-4475-B25D-252966D706CD}" presName="root2" presStyleCnt="0"/>
      <dgm:spPr/>
    </dgm:pt>
    <dgm:pt modelId="{DDD062E5-E2FF-467E-BF74-4B1C5A1F1168}" type="pres">
      <dgm:prSet presAssocID="{280CE728-1D44-4475-B25D-252966D706CD}" presName="LevelTwoTextNode" presStyleLbl="node4" presStyleIdx="2" presStyleCnt="3">
        <dgm:presLayoutVars>
          <dgm:chPref val="3"/>
        </dgm:presLayoutVars>
      </dgm:prSet>
      <dgm:spPr/>
      <dgm:t>
        <a:bodyPr/>
        <a:lstStyle/>
        <a:p>
          <a:endParaRPr lang="en-US"/>
        </a:p>
      </dgm:t>
    </dgm:pt>
    <dgm:pt modelId="{7B5A0DC3-8CBD-4311-A8AC-022FB0F6992B}" type="pres">
      <dgm:prSet presAssocID="{280CE728-1D44-4475-B25D-252966D706CD}" presName="level3hierChild" presStyleCnt="0"/>
      <dgm:spPr/>
    </dgm:pt>
  </dgm:ptLst>
  <dgm:cxnLst>
    <dgm:cxn modelId="{7D0B4512-0071-46BB-8923-1A60F3D68636}" type="presOf" srcId="{659E4110-C38F-4212-9D51-E86BCD4DFFCB}" destId="{EF30F79A-6C93-45C6-8CA3-B4A499126BBF}" srcOrd="0" destOrd="0" presId="urn:microsoft.com/office/officeart/2005/8/layout/hierarchy2"/>
    <dgm:cxn modelId="{1A2709C4-418A-4B92-AE44-6A4528EB7A21}" type="presOf" srcId="{59F00489-FDCA-4442-B894-60C31E3D390A}" destId="{84D6A340-F63D-4BC1-932B-38A3536761EC}" srcOrd="0" destOrd="0" presId="urn:microsoft.com/office/officeart/2005/8/layout/hierarchy2"/>
    <dgm:cxn modelId="{39DE0B99-AC9F-4127-BE55-E48D4D1AA20F}" type="presOf" srcId="{AF236511-6CF8-4963-AED0-53768B2462AA}" destId="{B5367355-308A-4473-9093-6C7029C4606C}" srcOrd="1" destOrd="0" presId="urn:microsoft.com/office/officeart/2005/8/layout/hierarchy2"/>
    <dgm:cxn modelId="{BC5C03CB-0250-46AD-9B50-046530B84895}" type="presOf" srcId="{83274706-1A8B-490B-B0DD-1F247EFF9902}" destId="{BD4559F5-C7CA-4F66-94A0-12E270DA8420}" srcOrd="1" destOrd="0" presId="urn:microsoft.com/office/officeart/2005/8/layout/hierarchy2"/>
    <dgm:cxn modelId="{9C0EC2D9-5AB3-49B0-AF60-3ED99F45B276}" srcId="{3E218361-4ACC-4852-BAD3-3CBA1AA73B79}" destId="{5FA0403E-32E4-47CB-A4C8-2DDA13AE3D4E}" srcOrd="1" destOrd="0" parTransId="{659E4110-C38F-4212-9D51-E86BCD4DFFCB}" sibTransId="{CEEA0A6E-1D0F-4E8F-A5A9-F6BBBEBDBA5E}"/>
    <dgm:cxn modelId="{547AACC0-A648-41B4-8AD2-09863948DDB8}" srcId="{6DDC4345-0AFC-453A-BB5F-340200D4401B}" destId="{BA4059E7-C159-4572-A52F-F7FD0CB01F0E}" srcOrd="0" destOrd="0" parTransId="{59F00489-FDCA-4442-B894-60C31E3D390A}" sibTransId="{E69CD060-1CD6-42AD-94B5-478AF792EF54}"/>
    <dgm:cxn modelId="{716C6AAB-2454-4DC4-9795-2D84FEC9D428}" srcId="{DD4AE3F9-DE1E-441A-96C0-20513854163E}" destId="{CFA52F7D-F68B-4584-BD41-F70C22D8A63A}" srcOrd="0" destOrd="0" parTransId="{0AB6975B-9FAE-4713-B70F-5604705CD38C}" sibTransId="{69CA9E87-208D-490A-853A-514FF880FD50}"/>
    <dgm:cxn modelId="{1EC283E8-C771-4D3B-B878-DC5C89EC6F2C}" type="presOf" srcId="{6DDC4345-0AFC-453A-BB5F-340200D4401B}" destId="{15C77D5B-D685-4683-9D8F-BB3591DCC432}" srcOrd="0" destOrd="0" presId="urn:microsoft.com/office/officeart/2005/8/layout/hierarchy2"/>
    <dgm:cxn modelId="{43DAEBA5-F391-486C-8A97-5620973E51BA}" type="presOf" srcId="{3E218361-4ACC-4852-BAD3-3CBA1AA73B79}" destId="{6BB9EED8-1BC3-4D5B-A90C-01ED68A14AA7}" srcOrd="0" destOrd="0" presId="urn:microsoft.com/office/officeart/2005/8/layout/hierarchy2"/>
    <dgm:cxn modelId="{F4F9A86E-2D0F-4E11-8E41-0BFC96FC9CA2}" type="presOf" srcId="{06A3EB26-4E8A-4280-9C33-9E48B910605D}" destId="{AFBD7EC4-43E7-4716-9109-59AD333BE1E3}" srcOrd="1" destOrd="0" presId="urn:microsoft.com/office/officeart/2005/8/layout/hierarchy2"/>
    <dgm:cxn modelId="{D8E2B9DC-3173-4DCA-838C-5A332706775F}" type="presOf" srcId="{5CE732AE-AA13-418D-9840-018F5CE4C3B2}" destId="{7825912F-46BC-4506-9166-416BBFB9D5C4}" srcOrd="0" destOrd="0" presId="urn:microsoft.com/office/officeart/2005/8/layout/hierarchy2"/>
    <dgm:cxn modelId="{3E9D129E-3346-453C-9E7E-4F9887FF7CFF}" srcId="{3E218361-4ACC-4852-BAD3-3CBA1AA73B79}" destId="{5CE732AE-AA13-418D-9840-018F5CE4C3B2}" srcOrd="0" destOrd="0" parTransId="{AF236511-6CF8-4963-AED0-53768B2462AA}" sibTransId="{9A5844E8-2641-4604-98ED-7FF096D4A580}"/>
    <dgm:cxn modelId="{59F72D09-ABE8-483C-ACF1-065B4FD547FC}" type="presOf" srcId="{06A3EB26-4E8A-4280-9C33-9E48B910605D}" destId="{5C0388C5-3371-4A09-878E-A2AE6CD6034E}" srcOrd="0" destOrd="0" presId="urn:microsoft.com/office/officeart/2005/8/layout/hierarchy2"/>
    <dgm:cxn modelId="{12218C6E-6718-4358-857D-7F5A2AEC800A}" type="presOf" srcId="{DD882A5A-DD19-42D4-B784-41992219A12D}" destId="{FF2C880D-19C6-4712-BBFE-4096358A6C77}" srcOrd="0" destOrd="0" presId="urn:microsoft.com/office/officeart/2005/8/layout/hierarchy2"/>
    <dgm:cxn modelId="{78CDE254-2F45-4A97-BA24-13255D4D131B}" type="presOf" srcId="{AA018ED7-0639-4166-A4D8-F8D63BEFF30E}" destId="{DDBF7A80-5089-4B9F-AFCB-3C337D0825D4}" srcOrd="1" destOrd="0" presId="urn:microsoft.com/office/officeart/2005/8/layout/hierarchy2"/>
    <dgm:cxn modelId="{7C3CF292-EC80-4A97-ADE4-767293E83DDF}" type="presOf" srcId="{AA018ED7-0639-4166-A4D8-F8D63BEFF30E}" destId="{8DF289E6-0721-4021-B8EB-9545A19F92E4}" srcOrd="0" destOrd="0" presId="urn:microsoft.com/office/officeart/2005/8/layout/hierarchy2"/>
    <dgm:cxn modelId="{CC312EBC-232D-4C02-B2E0-98F4226BF0CE}" type="presOf" srcId="{280CE728-1D44-4475-B25D-252966D706CD}" destId="{DDD062E5-E2FF-467E-BF74-4B1C5A1F1168}" srcOrd="0" destOrd="0" presId="urn:microsoft.com/office/officeart/2005/8/layout/hierarchy2"/>
    <dgm:cxn modelId="{6F44BD44-2F17-4767-B927-B395732AF096}" type="presOf" srcId="{0AB6975B-9FAE-4713-B70F-5604705CD38C}" destId="{55885ECE-68B0-44B8-A6B3-2428C8212465}" srcOrd="1" destOrd="0" presId="urn:microsoft.com/office/officeart/2005/8/layout/hierarchy2"/>
    <dgm:cxn modelId="{9EE25166-E078-4169-9217-DFE151112001}" srcId="{DD882A5A-DD19-42D4-B784-41992219A12D}" destId="{280CE728-1D44-4475-B25D-252966D706CD}" srcOrd="0" destOrd="0" parTransId="{06A3EB26-4E8A-4280-9C33-9E48B910605D}" sibTransId="{3B7E84B7-2BE5-41AC-9919-25EB575D011C}"/>
    <dgm:cxn modelId="{C73F87E3-A25E-4A54-9586-CC0954D2FFA9}" type="presOf" srcId="{0AB6975B-9FAE-4713-B70F-5604705CD38C}" destId="{9DF283B1-F7A3-4D39-983F-21659EC5AB9C}" srcOrd="0" destOrd="0" presId="urn:microsoft.com/office/officeart/2005/8/layout/hierarchy2"/>
    <dgm:cxn modelId="{2EC651B6-B9CD-4B61-B993-D714473461A7}" srcId="{5CE732AE-AA13-418D-9840-018F5CE4C3B2}" destId="{DD4AE3F9-DE1E-441A-96C0-20513854163E}" srcOrd="1" destOrd="0" parTransId="{05B0DD0F-4D09-4A1F-BA7E-13FE8D3C3ABD}" sibTransId="{CCDB51A2-2461-4581-B3E2-D22104DC3A66}"/>
    <dgm:cxn modelId="{A1826EDF-F226-4442-ADB7-9347C7CB4B2E}" type="presOf" srcId="{BA4059E7-C159-4572-A52F-F7FD0CB01F0E}" destId="{2FBCB501-6E69-4FE8-AA36-EA2C1AE54946}" srcOrd="0" destOrd="0" presId="urn:microsoft.com/office/officeart/2005/8/layout/hierarchy2"/>
    <dgm:cxn modelId="{3DFD3984-6766-42CF-9A1C-C87C47967D5E}" type="presOf" srcId="{1594A95F-6A7E-4609-9A8E-36EA964198F4}" destId="{EEF97E39-C38E-40F8-842D-3DC179AC089E}" srcOrd="0" destOrd="0" presId="urn:microsoft.com/office/officeart/2005/8/layout/hierarchy2"/>
    <dgm:cxn modelId="{E21BE83D-8886-4477-9D70-059A05F97D11}" type="presOf" srcId="{59F00489-FDCA-4442-B894-60C31E3D390A}" destId="{E599226D-1E1B-474D-A9E2-0B00FA845778}" srcOrd="1" destOrd="0" presId="urn:microsoft.com/office/officeart/2005/8/layout/hierarchy2"/>
    <dgm:cxn modelId="{31D53B61-04B3-42E5-9BEA-2957D292AE79}" type="presOf" srcId="{5FA0403E-32E4-47CB-A4C8-2DDA13AE3D4E}" destId="{C9C46293-4F28-437F-8131-0DAA798D3F3A}" srcOrd="0" destOrd="0" presId="urn:microsoft.com/office/officeart/2005/8/layout/hierarchy2"/>
    <dgm:cxn modelId="{F855C43E-AD10-46E3-9E9D-8F769B14A480}" type="presOf" srcId="{AF236511-6CF8-4963-AED0-53768B2462AA}" destId="{D428EE0C-CE69-40EA-B144-77C83112CB31}" srcOrd="0" destOrd="0" presId="urn:microsoft.com/office/officeart/2005/8/layout/hierarchy2"/>
    <dgm:cxn modelId="{FA82882F-F042-437E-A597-6742586D8D64}" type="presOf" srcId="{05B0DD0F-4D09-4A1F-BA7E-13FE8D3C3ABD}" destId="{E82C2A29-F593-46B6-A7EC-535B74A567F9}" srcOrd="0" destOrd="0" presId="urn:microsoft.com/office/officeart/2005/8/layout/hierarchy2"/>
    <dgm:cxn modelId="{6821A948-F806-4150-A467-49D397D67504}" type="presOf" srcId="{659E4110-C38F-4212-9D51-E86BCD4DFFCB}" destId="{B5A56A0E-7936-4205-94B3-6AC2F4B81E7D}" srcOrd="1" destOrd="0" presId="urn:microsoft.com/office/officeart/2005/8/layout/hierarchy2"/>
    <dgm:cxn modelId="{FBF00E9E-7E21-445C-943E-D46D464ADAF1}" type="presOf" srcId="{05B0DD0F-4D09-4A1F-BA7E-13FE8D3C3ABD}" destId="{90D3535C-F80B-48EB-919E-EAAA39AE0130}" srcOrd="1" destOrd="0" presId="urn:microsoft.com/office/officeart/2005/8/layout/hierarchy2"/>
    <dgm:cxn modelId="{C5A29F4A-A65F-40A8-8A0C-6CDC56A93494}" type="presOf" srcId="{CFA52F7D-F68B-4584-BD41-F70C22D8A63A}" destId="{268715C7-A5D7-41B9-81C0-4998910E0021}" srcOrd="0" destOrd="0" presId="urn:microsoft.com/office/officeart/2005/8/layout/hierarchy2"/>
    <dgm:cxn modelId="{FA6C8F98-0DD0-4558-97A7-5206E36C5418}" srcId="{5FA0403E-32E4-47CB-A4C8-2DDA13AE3D4E}" destId="{DD882A5A-DD19-42D4-B784-41992219A12D}" srcOrd="0" destOrd="0" parTransId="{AA018ED7-0639-4166-A4D8-F8D63BEFF30E}" sibTransId="{0EF9EBD9-8E13-4E5C-8A85-E467195E6C1A}"/>
    <dgm:cxn modelId="{598C9915-2D95-4E2F-9617-E69D0DC474AF}" srcId="{1594A95F-6A7E-4609-9A8E-36EA964198F4}" destId="{3E218361-4ACC-4852-BAD3-3CBA1AA73B79}" srcOrd="0" destOrd="0" parTransId="{8259CA88-3F93-4944-A439-000FB1AA10A1}" sibTransId="{7921841D-B497-436F-9B37-485D0A21242E}"/>
    <dgm:cxn modelId="{D2BC7082-CFA4-453D-B179-808E126A0FF0}" srcId="{5CE732AE-AA13-418D-9840-018F5CE4C3B2}" destId="{6DDC4345-0AFC-453A-BB5F-340200D4401B}" srcOrd="0" destOrd="0" parTransId="{83274706-1A8B-490B-B0DD-1F247EFF9902}" sibTransId="{BB980D7F-1C8A-449D-9E9E-A410F2EB929A}"/>
    <dgm:cxn modelId="{FF94E0EE-6FF0-4BE7-8B95-5FB8ED5F8401}" type="presOf" srcId="{83274706-1A8B-490B-B0DD-1F247EFF9902}" destId="{934AA873-98FD-4A98-A713-F2B76DE893B0}" srcOrd="0" destOrd="0" presId="urn:microsoft.com/office/officeart/2005/8/layout/hierarchy2"/>
    <dgm:cxn modelId="{178C375E-9FF7-467E-9364-C94FBDBEFED7}" type="presOf" srcId="{DD4AE3F9-DE1E-441A-96C0-20513854163E}" destId="{43E1B0F2-BED5-4AC5-BC6A-913F9693A12E}" srcOrd="0" destOrd="0" presId="urn:microsoft.com/office/officeart/2005/8/layout/hierarchy2"/>
    <dgm:cxn modelId="{F9DD33A1-3278-4A7E-9727-97ACF30E6D6B}" type="presParOf" srcId="{EEF97E39-C38E-40F8-842D-3DC179AC089E}" destId="{EEB39CB3-67A1-4132-9F86-2244F8EB8D6F}" srcOrd="0" destOrd="0" presId="urn:microsoft.com/office/officeart/2005/8/layout/hierarchy2"/>
    <dgm:cxn modelId="{6F63380C-D234-47F0-B0E3-4D28CD089536}" type="presParOf" srcId="{EEB39CB3-67A1-4132-9F86-2244F8EB8D6F}" destId="{6BB9EED8-1BC3-4D5B-A90C-01ED68A14AA7}" srcOrd="0" destOrd="0" presId="urn:microsoft.com/office/officeart/2005/8/layout/hierarchy2"/>
    <dgm:cxn modelId="{54013D46-5D64-4795-8CA6-10BD0C1E898F}" type="presParOf" srcId="{EEB39CB3-67A1-4132-9F86-2244F8EB8D6F}" destId="{27184089-1BE7-488B-B3FA-77E3CB7D5829}" srcOrd="1" destOrd="0" presId="urn:microsoft.com/office/officeart/2005/8/layout/hierarchy2"/>
    <dgm:cxn modelId="{E7D0E5F4-2D69-48CC-B3BD-967DFDE15B9F}" type="presParOf" srcId="{27184089-1BE7-488B-B3FA-77E3CB7D5829}" destId="{D428EE0C-CE69-40EA-B144-77C83112CB31}" srcOrd="0" destOrd="0" presId="urn:microsoft.com/office/officeart/2005/8/layout/hierarchy2"/>
    <dgm:cxn modelId="{A1D1F5AA-CC52-4394-A5A8-EB1E274C59A5}" type="presParOf" srcId="{D428EE0C-CE69-40EA-B144-77C83112CB31}" destId="{B5367355-308A-4473-9093-6C7029C4606C}" srcOrd="0" destOrd="0" presId="urn:microsoft.com/office/officeart/2005/8/layout/hierarchy2"/>
    <dgm:cxn modelId="{5A0A97DC-F84B-4697-BB46-54FA477B1555}" type="presParOf" srcId="{27184089-1BE7-488B-B3FA-77E3CB7D5829}" destId="{007CEF0F-1375-4590-97F5-32622168C51E}" srcOrd="1" destOrd="0" presId="urn:microsoft.com/office/officeart/2005/8/layout/hierarchy2"/>
    <dgm:cxn modelId="{A528D44C-E850-40DA-AFD0-8550D12CCEEA}" type="presParOf" srcId="{007CEF0F-1375-4590-97F5-32622168C51E}" destId="{7825912F-46BC-4506-9166-416BBFB9D5C4}" srcOrd="0" destOrd="0" presId="urn:microsoft.com/office/officeart/2005/8/layout/hierarchy2"/>
    <dgm:cxn modelId="{F5FBD9CD-AFD1-433A-8A0A-6E7985E19552}" type="presParOf" srcId="{007CEF0F-1375-4590-97F5-32622168C51E}" destId="{84EA0C65-7D0B-4121-AB6A-4ABCA81C9B61}" srcOrd="1" destOrd="0" presId="urn:microsoft.com/office/officeart/2005/8/layout/hierarchy2"/>
    <dgm:cxn modelId="{F8B3661A-7534-47EC-8321-240B3B2AD97D}" type="presParOf" srcId="{84EA0C65-7D0B-4121-AB6A-4ABCA81C9B61}" destId="{934AA873-98FD-4A98-A713-F2B76DE893B0}" srcOrd="0" destOrd="0" presId="urn:microsoft.com/office/officeart/2005/8/layout/hierarchy2"/>
    <dgm:cxn modelId="{95EFC340-4305-4CD6-B1CB-952A1DA0D489}" type="presParOf" srcId="{934AA873-98FD-4A98-A713-F2B76DE893B0}" destId="{BD4559F5-C7CA-4F66-94A0-12E270DA8420}" srcOrd="0" destOrd="0" presId="urn:microsoft.com/office/officeart/2005/8/layout/hierarchy2"/>
    <dgm:cxn modelId="{F4AAE519-42AD-45F7-AFA1-E3065ED403DB}" type="presParOf" srcId="{84EA0C65-7D0B-4121-AB6A-4ABCA81C9B61}" destId="{7E7021EE-A55C-44C4-BBAC-1CE0DD61C12C}" srcOrd="1" destOrd="0" presId="urn:microsoft.com/office/officeart/2005/8/layout/hierarchy2"/>
    <dgm:cxn modelId="{8685F1AB-F2D8-4130-9F0F-15FC30B5932A}" type="presParOf" srcId="{7E7021EE-A55C-44C4-BBAC-1CE0DD61C12C}" destId="{15C77D5B-D685-4683-9D8F-BB3591DCC432}" srcOrd="0" destOrd="0" presId="urn:microsoft.com/office/officeart/2005/8/layout/hierarchy2"/>
    <dgm:cxn modelId="{38F83E8A-5D4C-4DFE-B72D-A720F66F6F62}" type="presParOf" srcId="{7E7021EE-A55C-44C4-BBAC-1CE0DD61C12C}" destId="{E4EC5354-0005-4E25-9D84-164E81DAAF25}" srcOrd="1" destOrd="0" presId="urn:microsoft.com/office/officeart/2005/8/layout/hierarchy2"/>
    <dgm:cxn modelId="{A78E2026-243B-449F-B61C-F58DE2B0A241}" type="presParOf" srcId="{E4EC5354-0005-4E25-9D84-164E81DAAF25}" destId="{84D6A340-F63D-4BC1-932B-38A3536761EC}" srcOrd="0" destOrd="0" presId="urn:microsoft.com/office/officeart/2005/8/layout/hierarchy2"/>
    <dgm:cxn modelId="{9D0D6243-5D5F-4221-8711-00C8C4C5766C}" type="presParOf" srcId="{84D6A340-F63D-4BC1-932B-38A3536761EC}" destId="{E599226D-1E1B-474D-A9E2-0B00FA845778}" srcOrd="0" destOrd="0" presId="urn:microsoft.com/office/officeart/2005/8/layout/hierarchy2"/>
    <dgm:cxn modelId="{43F0E73A-88F5-4140-845F-F90D006CB3DE}" type="presParOf" srcId="{E4EC5354-0005-4E25-9D84-164E81DAAF25}" destId="{269FB634-FA07-48A6-938F-7D89DBA92068}" srcOrd="1" destOrd="0" presId="urn:microsoft.com/office/officeart/2005/8/layout/hierarchy2"/>
    <dgm:cxn modelId="{B00D5C81-D6A4-47E2-A618-FD0A4AE41EF8}" type="presParOf" srcId="{269FB634-FA07-48A6-938F-7D89DBA92068}" destId="{2FBCB501-6E69-4FE8-AA36-EA2C1AE54946}" srcOrd="0" destOrd="0" presId="urn:microsoft.com/office/officeart/2005/8/layout/hierarchy2"/>
    <dgm:cxn modelId="{7D6FA5DC-6B34-4E98-AC22-3CB94F4B08BD}" type="presParOf" srcId="{269FB634-FA07-48A6-938F-7D89DBA92068}" destId="{F99FFFEF-EF4B-4A65-BED6-D700EF6AC287}" srcOrd="1" destOrd="0" presId="urn:microsoft.com/office/officeart/2005/8/layout/hierarchy2"/>
    <dgm:cxn modelId="{57E3EC63-829E-47E7-9FB1-4A06994FFB39}" type="presParOf" srcId="{84EA0C65-7D0B-4121-AB6A-4ABCA81C9B61}" destId="{E82C2A29-F593-46B6-A7EC-535B74A567F9}" srcOrd="2" destOrd="0" presId="urn:microsoft.com/office/officeart/2005/8/layout/hierarchy2"/>
    <dgm:cxn modelId="{7540A590-97AC-4C03-81F9-CC95927747CA}" type="presParOf" srcId="{E82C2A29-F593-46B6-A7EC-535B74A567F9}" destId="{90D3535C-F80B-48EB-919E-EAAA39AE0130}" srcOrd="0" destOrd="0" presId="urn:microsoft.com/office/officeart/2005/8/layout/hierarchy2"/>
    <dgm:cxn modelId="{FCD249DE-380F-4DA4-BE57-63B69E7A11C9}" type="presParOf" srcId="{84EA0C65-7D0B-4121-AB6A-4ABCA81C9B61}" destId="{379A46EC-FE8D-4986-BEB4-A49B7C1CCECE}" srcOrd="3" destOrd="0" presId="urn:microsoft.com/office/officeart/2005/8/layout/hierarchy2"/>
    <dgm:cxn modelId="{A2FCEBEB-D745-41E7-AB69-A962BBBAA4B4}" type="presParOf" srcId="{379A46EC-FE8D-4986-BEB4-A49B7C1CCECE}" destId="{43E1B0F2-BED5-4AC5-BC6A-913F9693A12E}" srcOrd="0" destOrd="0" presId="urn:microsoft.com/office/officeart/2005/8/layout/hierarchy2"/>
    <dgm:cxn modelId="{5D25B052-B828-4497-8F4C-F6F2E9938C82}" type="presParOf" srcId="{379A46EC-FE8D-4986-BEB4-A49B7C1CCECE}" destId="{E1028A51-294D-49AB-8BD0-03BA2F2C8C12}" srcOrd="1" destOrd="0" presId="urn:microsoft.com/office/officeart/2005/8/layout/hierarchy2"/>
    <dgm:cxn modelId="{8E86083B-7397-46C0-AE70-40FEAACCDC42}" type="presParOf" srcId="{E1028A51-294D-49AB-8BD0-03BA2F2C8C12}" destId="{9DF283B1-F7A3-4D39-983F-21659EC5AB9C}" srcOrd="0" destOrd="0" presId="urn:microsoft.com/office/officeart/2005/8/layout/hierarchy2"/>
    <dgm:cxn modelId="{48425E59-8B08-41BA-B445-1651E1466A9D}" type="presParOf" srcId="{9DF283B1-F7A3-4D39-983F-21659EC5AB9C}" destId="{55885ECE-68B0-44B8-A6B3-2428C8212465}" srcOrd="0" destOrd="0" presId="urn:microsoft.com/office/officeart/2005/8/layout/hierarchy2"/>
    <dgm:cxn modelId="{D4F6CFBD-C901-443B-B392-DF10F4BE9307}" type="presParOf" srcId="{E1028A51-294D-49AB-8BD0-03BA2F2C8C12}" destId="{A1145C21-DBAE-4831-B82D-0E66A25E9942}" srcOrd="1" destOrd="0" presId="urn:microsoft.com/office/officeart/2005/8/layout/hierarchy2"/>
    <dgm:cxn modelId="{D5E5D5EF-CE29-4B59-B2D6-EB79625072CD}" type="presParOf" srcId="{A1145C21-DBAE-4831-B82D-0E66A25E9942}" destId="{268715C7-A5D7-41B9-81C0-4998910E0021}" srcOrd="0" destOrd="0" presId="urn:microsoft.com/office/officeart/2005/8/layout/hierarchy2"/>
    <dgm:cxn modelId="{EE36D427-15FA-4B21-8F28-C224CD38160E}" type="presParOf" srcId="{A1145C21-DBAE-4831-B82D-0E66A25E9942}" destId="{8F4798A8-5D36-408B-A7EC-BEBE960E6625}" srcOrd="1" destOrd="0" presId="urn:microsoft.com/office/officeart/2005/8/layout/hierarchy2"/>
    <dgm:cxn modelId="{552BB19E-10D4-4867-BC19-63706339FE66}" type="presParOf" srcId="{27184089-1BE7-488B-B3FA-77E3CB7D5829}" destId="{EF30F79A-6C93-45C6-8CA3-B4A499126BBF}" srcOrd="2" destOrd="0" presId="urn:microsoft.com/office/officeart/2005/8/layout/hierarchy2"/>
    <dgm:cxn modelId="{851EAA85-9F82-4164-A7F2-E1C102C06E76}" type="presParOf" srcId="{EF30F79A-6C93-45C6-8CA3-B4A499126BBF}" destId="{B5A56A0E-7936-4205-94B3-6AC2F4B81E7D}" srcOrd="0" destOrd="0" presId="urn:microsoft.com/office/officeart/2005/8/layout/hierarchy2"/>
    <dgm:cxn modelId="{7244DCCF-4B74-42FC-8900-372DAD96B2AF}" type="presParOf" srcId="{27184089-1BE7-488B-B3FA-77E3CB7D5829}" destId="{05CEAB76-2E0E-40F1-8E28-CA7DEB24DAD2}" srcOrd="3" destOrd="0" presId="urn:microsoft.com/office/officeart/2005/8/layout/hierarchy2"/>
    <dgm:cxn modelId="{EEC2A162-253E-47BD-A152-8A3EB2148355}" type="presParOf" srcId="{05CEAB76-2E0E-40F1-8E28-CA7DEB24DAD2}" destId="{C9C46293-4F28-437F-8131-0DAA798D3F3A}" srcOrd="0" destOrd="0" presId="urn:microsoft.com/office/officeart/2005/8/layout/hierarchy2"/>
    <dgm:cxn modelId="{E2341430-CA5E-4675-8D13-4BDA8D28247B}" type="presParOf" srcId="{05CEAB76-2E0E-40F1-8E28-CA7DEB24DAD2}" destId="{9F589658-10F1-4C7E-B33D-D1C626B61118}" srcOrd="1" destOrd="0" presId="urn:microsoft.com/office/officeart/2005/8/layout/hierarchy2"/>
    <dgm:cxn modelId="{45D9234E-C350-4515-8392-38A4B8BA6FE5}" type="presParOf" srcId="{9F589658-10F1-4C7E-B33D-D1C626B61118}" destId="{8DF289E6-0721-4021-B8EB-9545A19F92E4}" srcOrd="0" destOrd="0" presId="urn:microsoft.com/office/officeart/2005/8/layout/hierarchy2"/>
    <dgm:cxn modelId="{74E5EC08-C616-4CD2-BEAE-8349940ED90A}" type="presParOf" srcId="{8DF289E6-0721-4021-B8EB-9545A19F92E4}" destId="{DDBF7A80-5089-4B9F-AFCB-3C337D0825D4}" srcOrd="0" destOrd="0" presId="urn:microsoft.com/office/officeart/2005/8/layout/hierarchy2"/>
    <dgm:cxn modelId="{81D043EF-DCAD-4E03-9FCE-DF4FD5D65A72}" type="presParOf" srcId="{9F589658-10F1-4C7E-B33D-D1C626B61118}" destId="{260B6E15-A82D-4562-870A-F206C887A3DB}" srcOrd="1" destOrd="0" presId="urn:microsoft.com/office/officeart/2005/8/layout/hierarchy2"/>
    <dgm:cxn modelId="{6C7D92D2-62CF-4A12-94A6-BD4AC39C4B4A}" type="presParOf" srcId="{260B6E15-A82D-4562-870A-F206C887A3DB}" destId="{FF2C880D-19C6-4712-BBFE-4096358A6C77}" srcOrd="0" destOrd="0" presId="urn:microsoft.com/office/officeart/2005/8/layout/hierarchy2"/>
    <dgm:cxn modelId="{D8494579-E798-496A-9C29-FDE74E24A804}" type="presParOf" srcId="{260B6E15-A82D-4562-870A-F206C887A3DB}" destId="{519C1C0D-D90B-4088-9B47-06F0819B9E41}" srcOrd="1" destOrd="0" presId="urn:microsoft.com/office/officeart/2005/8/layout/hierarchy2"/>
    <dgm:cxn modelId="{6C9C2F4B-0CD0-4533-A382-1E0F6945EB1D}" type="presParOf" srcId="{519C1C0D-D90B-4088-9B47-06F0819B9E41}" destId="{5C0388C5-3371-4A09-878E-A2AE6CD6034E}" srcOrd="0" destOrd="0" presId="urn:microsoft.com/office/officeart/2005/8/layout/hierarchy2"/>
    <dgm:cxn modelId="{F35EAF85-8ADC-4AC0-B849-7C3CA03EC9A0}" type="presParOf" srcId="{5C0388C5-3371-4A09-878E-A2AE6CD6034E}" destId="{AFBD7EC4-43E7-4716-9109-59AD333BE1E3}" srcOrd="0" destOrd="0" presId="urn:microsoft.com/office/officeart/2005/8/layout/hierarchy2"/>
    <dgm:cxn modelId="{4FAD3002-0845-4AC1-96A0-F9A4533A20F2}" type="presParOf" srcId="{519C1C0D-D90B-4088-9B47-06F0819B9E41}" destId="{7A7FC516-C754-4FAD-9CD6-B55EE37D5DC1}" srcOrd="1" destOrd="0" presId="urn:microsoft.com/office/officeart/2005/8/layout/hierarchy2"/>
    <dgm:cxn modelId="{C23FB101-2337-40AB-B132-DD83100FB0C4}" type="presParOf" srcId="{7A7FC516-C754-4FAD-9CD6-B55EE37D5DC1}" destId="{DDD062E5-E2FF-467E-BF74-4B1C5A1F1168}" srcOrd="0" destOrd="0" presId="urn:microsoft.com/office/officeart/2005/8/layout/hierarchy2"/>
    <dgm:cxn modelId="{AADBBA9F-F712-4442-B520-D38B98ADF194}" type="presParOf" srcId="{7A7FC516-C754-4FAD-9CD6-B55EE37D5DC1}" destId="{7B5A0DC3-8CBD-4311-A8AC-022FB0F6992B}"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94A95F-6A7E-4609-9A8E-36EA964198F4}" type="doc">
      <dgm:prSet loTypeId="urn:microsoft.com/office/officeart/2005/8/layout/hierarchy2" loCatId="hierarchy" qsTypeId="urn:microsoft.com/office/officeart/2005/8/quickstyle/3d3" qsCatId="3D" csTypeId="urn:microsoft.com/office/officeart/2005/8/colors/colorful4" csCatId="colorful" phldr="1"/>
      <dgm:spPr/>
      <dgm:t>
        <a:bodyPr/>
        <a:lstStyle/>
        <a:p>
          <a:endParaRPr lang="en-US"/>
        </a:p>
      </dgm:t>
    </dgm:pt>
    <dgm:pt modelId="{285C72BF-78C9-4D71-8989-11BC79419936}">
      <dgm:prSet custT="1"/>
      <dgm:spPr>
        <a:solidFill>
          <a:schemeClr val="accent1"/>
        </a:solidFill>
      </dgm:spPr>
      <dgm:t>
        <a:bodyPr/>
        <a:lstStyle/>
        <a:p>
          <a:r>
            <a:rPr lang="en-US" sz="1050"/>
            <a:t>Parental Resilience</a:t>
          </a:r>
        </a:p>
      </dgm:t>
    </dgm:pt>
    <dgm:pt modelId="{60151999-EF4D-4B3F-8EE0-96DFDF4754C7}" type="parTrans" cxnId="{2FB91EE3-B5F5-4A3D-94CC-BF97109A2AEF}">
      <dgm:prSet/>
      <dgm:spPr/>
      <dgm:t>
        <a:bodyPr/>
        <a:lstStyle/>
        <a:p>
          <a:endParaRPr lang="en-US" sz="2400"/>
        </a:p>
      </dgm:t>
    </dgm:pt>
    <dgm:pt modelId="{7589ABF1-E01F-41CB-8FE6-079A67DA43EA}" type="sibTrans" cxnId="{2FB91EE3-B5F5-4A3D-94CC-BF97109A2AEF}">
      <dgm:prSet/>
      <dgm:spPr/>
      <dgm:t>
        <a:bodyPr/>
        <a:lstStyle/>
        <a:p>
          <a:endParaRPr lang="en-US" sz="2400"/>
        </a:p>
      </dgm:t>
    </dgm:pt>
    <dgm:pt modelId="{CFA17F5D-91E2-4CE0-A6DF-D5E4B462B0E9}">
      <dgm:prSet custT="1"/>
      <dgm:spPr>
        <a:solidFill>
          <a:schemeClr val="accent1"/>
        </a:solidFill>
      </dgm:spPr>
      <dgm:t>
        <a:bodyPr/>
        <a:lstStyle/>
        <a:p>
          <a:r>
            <a:rPr lang="en-US" sz="1050"/>
            <a:t>Concrete Support in Times of Need</a:t>
          </a:r>
        </a:p>
      </dgm:t>
    </dgm:pt>
    <dgm:pt modelId="{7A51CBAE-120D-49AC-82B9-A102E37B9FCA}" type="parTrans" cxnId="{218EAF17-EB3A-4FF7-ABAD-426EBB262993}">
      <dgm:prSet/>
      <dgm:spPr/>
      <dgm:t>
        <a:bodyPr/>
        <a:lstStyle/>
        <a:p>
          <a:endParaRPr lang="en-US" sz="2400"/>
        </a:p>
      </dgm:t>
    </dgm:pt>
    <dgm:pt modelId="{F91E5290-675E-4A5D-A4B9-99AED96EC85D}" type="sibTrans" cxnId="{218EAF17-EB3A-4FF7-ABAD-426EBB262993}">
      <dgm:prSet/>
      <dgm:spPr/>
      <dgm:t>
        <a:bodyPr/>
        <a:lstStyle/>
        <a:p>
          <a:endParaRPr lang="en-US" sz="2400"/>
        </a:p>
      </dgm:t>
    </dgm:pt>
    <dgm:pt modelId="{F9E4331F-64D3-4CEA-A33A-C52D75C82839}">
      <dgm:prSet custT="1"/>
      <dgm:spPr>
        <a:solidFill>
          <a:schemeClr val="accent1"/>
        </a:solidFill>
      </dgm:spPr>
      <dgm:t>
        <a:bodyPr/>
        <a:lstStyle/>
        <a:p>
          <a:r>
            <a:rPr lang="en-US" sz="1050"/>
            <a:t>Effective Education</a:t>
          </a:r>
        </a:p>
      </dgm:t>
    </dgm:pt>
    <dgm:pt modelId="{1AC4D98A-922E-4119-99D9-87F88ED0AA29}" type="parTrans" cxnId="{6C2BBC4D-0C41-4C1A-964C-4F4C069B2597}">
      <dgm:prSet/>
      <dgm:spPr/>
      <dgm:t>
        <a:bodyPr/>
        <a:lstStyle/>
        <a:p>
          <a:endParaRPr lang="en-US" sz="2400"/>
        </a:p>
      </dgm:t>
    </dgm:pt>
    <dgm:pt modelId="{4876D039-162F-4AA7-BDFA-1F7886F527D0}" type="sibTrans" cxnId="{6C2BBC4D-0C41-4C1A-964C-4F4C069B2597}">
      <dgm:prSet/>
      <dgm:spPr/>
      <dgm:t>
        <a:bodyPr/>
        <a:lstStyle/>
        <a:p>
          <a:endParaRPr lang="en-US" sz="2400"/>
        </a:p>
      </dgm:t>
    </dgm:pt>
    <dgm:pt modelId="{8254A65E-9B27-44C3-8104-0D31F29D4C88}">
      <dgm:prSet custT="1"/>
      <dgm:spPr>
        <a:solidFill>
          <a:schemeClr val="accent3"/>
        </a:solidFill>
      </dgm:spPr>
      <dgm:t>
        <a:bodyPr/>
        <a:lstStyle/>
        <a:p>
          <a:r>
            <a:rPr lang="en-US" sz="1050"/>
            <a:t>Florida Works' Reemployment and Eligibility Assessment (REA program)</a:t>
          </a:r>
        </a:p>
      </dgm:t>
    </dgm:pt>
    <dgm:pt modelId="{2AF2E0B4-00FA-48FB-9B93-478EC3C02011}" type="parTrans" cxnId="{BBD9565E-E80D-413A-BBD5-816B7AC1BF05}">
      <dgm:prSet custT="1"/>
      <dgm:spPr>
        <a:ln>
          <a:solidFill>
            <a:schemeClr val="accent3"/>
          </a:solidFill>
        </a:ln>
      </dgm:spPr>
      <dgm:t>
        <a:bodyPr/>
        <a:lstStyle/>
        <a:p>
          <a:endParaRPr lang="en-US" sz="700"/>
        </a:p>
      </dgm:t>
    </dgm:pt>
    <dgm:pt modelId="{5F0970E1-D5D2-4D14-826C-3124BE29EE17}" type="sibTrans" cxnId="{BBD9565E-E80D-413A-BBD5-816B7AC1BF05}">
      <dgm:prSet/>
      <dgm:spPr/>
      <dgm:t>
        <a:bodyPr/>
        <a:lstStyle/>
        <a:p>
          <a:endParaRPr lang="en-US" sz="2400"/>
        </a:p>
      </dgm:t>
    </dgm:pt>
    <dgm:pt modelId="{DDAAFF64-0546-459C-B4F6-52A62D6426B2}">
      <dgm:prSet custT="1"/>
      <dgm:spPr>
        <a:solidFill>
          <a:schemeClr val="accent3"/>
        </a:solidFill>
      </dgm:spPr>
      <dgm:t>
        <a:bodyPr/>
        <a:lstStyle/>
        <a:p>
          <a:r>
            <a:rPr lang="en-US" sz="1050"/>
            <a:t>Catholic Charities' Step Forward program</a:t>
          </a:r>
        </a:p>
      </dgm:t>
    </dgm:pt>
    <dgm:pt modelId="{726A2395-F827-41B3-90DA-BFD5A026C736}" type="parTrans" cxnId="{F93492B6-B4AC-4BC1-AB6F-845B6401EFC2}">
      <dgm:prSet custT="1"/>
      <dgm:spPr>
        <a:ln>
          <a:solidFill>
            <a:schemeClr val="accent3"/>
          </a:solidFill>
        </a:ln>
      </dgm:spPr>
      <dgm:t>
        <a:bodyPr/>
        <a:lstStyle/>
        <a:p>
          <a:endParaRPr lang="en-US" sz="700"/>
        </a:p>
      </dgm:t>
    </dgm:pt>
    <dgm:pt modelId="{439FC3CA-C76D-4A30-995D-075D69211B73}" type="sibTrans" cxnId="{F93492B6-B4AC-4BC1-AB6F-845B6401EFC2}">
      <dgm:prSet/>
      <dgm:spPr/>
      <dgm:t>
        <a:bodyPr/>
        <a:lstStyle/>
        <a:p>
          <a:endParaRPr lang="en-US" sz="2400"/>
        </a:p>
      </dgm:t>
    </dgm:pt>
    <dgm:pt modelId="{53D1C1AA-BC3F-44D0-AA3C-A9A1629D0474}">
      <dgm:prSet custT="1"/>
      <dgm:spPr>
        <a:solidFill>
          <a:schemeClr val="accent3"/>
        </a:solidFill>
      </dgm:spPr>
      <dgm:t>
        <a:bodyPr/>
        <a:lstStyle/>
        <a:p>
          <a:r>
            <a:rPr lang="en-US" sz="1050"/>
            <a:t>UF HEROES' NaviGator to provide tutoring and assist parent with access to child's teachers and school</a:t>
          </a:r>
        </a:p>
      </dgm:t>
    </dgm:pt>
    <dgm:pt modelId="{C9465C7D-B63A-4E9A-9228-059EA50AF348}" type="parTrans" cxnId="{71CB254D-F20A-42F1-896C-547841E8743C}">
      <dgm:prSet custT="1"/>
      <dgm:spPr>
        <a:ln>
          <a:solidFill>
            <a:schemeClr val="accent3"/>
          </a:solidFill>
        </a:ln>
      </dgm:spPr>
      <dgm:t>
        <a:bodyPr/>
        <a:lstStyle/>
        <a:p>
          <a:endParaRPr lang="en-US" sz="700"/>
        </a:p>
      </dgm:t>
    </dgm:pt>
    <dgm:pt modelId="{DCBD5683-B48B-43A9-BD6F-AE8119607557}" type="sibTrans" cxnId="{71CB254D-F20A-42F1-896C-547841E8743C}">
      <dgm:prSet/>
      <dgm:spPr/>
      <dgm:t>
        <a:bodyPr/>
        <a:lstStyle/>
        <a:p>
          <a:endParaRPr lang="en-US" sz="2400"/>
        </a:p>
      </dgm:t>
    </dgm:pt>
    <dgm:pt modelId="{ABFC2B07-3AC0-458C-A6DD-28876F8C22DA}">
      <dgm:prSet custT="1"/>
      <dgm:spPr>
        <a:solidFill>
          <a:schemeClr val="accent2"/>
        </a:solidFill>
      </dgm:spPr>
      <dgm:t>
        <a:bodyPr/>
        <a:lstStyle/>
        <a:p>
          <a:r>
            <a:rPr lang="en-US" sz="1050" dirty="0"/>
            <a:t>Gap in services identified: adult literacy resources</a:t>
          </a:r>
        </a:p>
      </dgm:t>
    </dgm:pt>
    <dgm:pt modelId="{3B78FDFC-7AFA-4FEE-B188-C00057F2F24C}" type="parTrans" cxnId="{CAC6B3F1-C844-4789-AB7E-A4463ECFA027}">
      <dgm:prSet custT="1"/>
      <dgm:spPr>
        <a:ln>
          <a:solidFill>
            <a:schemeClr val="accent3"/>
          </a:solidFill>
        </a:ln>
      </dgm:spPr>
      <dgm:t>
        <a:bodyPr/>
        <a:lstStyle/>
        <a:p>
          <a:endParaRPr lang="en-US" sz="700"/>
        </a:p>
      </dgm:t>
    </dgm:pt>
    <dgm:pt modelId="{531641E3-721A-468F-AB5D-75585B3B59EB}" type="sibTrans" cxnId="{CAC6B3F1-C844-4789-AB7E-A4463ECFA027}">
      <dgm:prSet/>
      <dgm:spPr/>
      <dgm:t>
        <a:bodyPr/>
        <a:lstStyle/>
        <a:p>
          <a:endParaRPr lang="en-US" sz="2400"/>
        </a:p>
      </dgm:t>
    </dgm:pt>
    <dgm:pt modelId="{9AB663B5-098F-43C6-9243-D5E0E180FFD1}">
      <dgm:prSet custT="1"/>
      <dgm:spPr>
        <a:solidFill>
          <a:schemeClr val="accent5"/>
        </a:solidFill>
      </dgm:spPr>
      <dgm:t>
        <a:bodyPr/>
        <a:lstStyle/>
        <a:p>
          <a:r>
            <a:rPr lang="en-US" sz="1050"/>
            <a:t>Earn GED</a:t>
          </a:r>
        </a:p>
      </dgm:t>
    </dgm:pt>
    <dgm:pt modelId="{65300335-2CA7-46CA-B87E-1EA8E71A06C0}" type="parTrans" cxnId="{6E2A11F9-AB25-4605-8A17-D9F8D18E80B4}">
      <dgm:prSet custT="1"/>
      <dgm:spPr>
        <a:ln>
          <a:solidFill>
            <a:schemeClr val="accent5"/>
          </a:solidFill>
        </a:ln>
      </dgm:spPr>
      <dgm:t>
        <a:bodyPr/>
        <a:lstStyle/>
        <a:p>
          <a:endParaRPr lang="en-US" sz="700"/>
        </a:p>
      </dgm:t>
    </dgm:pt>
    <dgm:pt modelId="{80757F71-6C18-4D63-A1B7-B7DC20D6AFBE}" type="sibTrans" cxnId="{6E2A11F9-AB25-4605-8A17-D9F8D18E80B4}">
      <dgm:prSet/>
      <dgm:spPr/>
      <dgm:t>
        <a:bodyPr/>
        <a:lstStyle/>
        <a:p>
          <a:endParaRPr lang="en-US" sz="2400"/>
        </a:p>
      </dgm:t>
    </dgm:pt>
    <dgm:pt modelId="{0527FF73-5650-4595-8599-B1B75340101D}">
      <dgm:prSet custT="1"/>
      <dgm:spPr>
        <a:solidFill>
          <a:schemeClr val="accent5"/>
        </a:solidFill>
      </dgm:spPr>
      <dgm:t>
        <a:bodyPr/>
        <a:lstStyle/>
        <a:p>
          <a:r>
            <a:rPr lang="en-US" sz="1050"/>
            <a:t>Get computer skills training</a:t>
          </a:r>
        </a:p>
      </dgm:t>
    </dgm:pt>
    <dgm:pt modelId="{4753EF31-91F7-477E-9974-53BFEE758D3C}" type="parTrans" cxnId="{2EAE5DE6-B2FD-46E1-B304-B14AD3896626}">
      <dgm:prSet custT="1"/>
      <dgm:spPr>
        <a:ln>
          <a:solidFill>
            <a:schemeClr val="accent5"/>
          </a:solidFill>
        </a:ln>
      </dgm:spPr>
      <dgm:t>
        <a:bodyPr/>
        <a:lstStyle/>
        <a:p>
          <a:endParaRPr lang="en-US" sz="700"/>
        </a:p>
      </dgm:t>
    </dgm:pt>
    <dgm:pt modelId="{6D8D3350-0EBD-4B72-9DBD-040EC7F9AA7F}" type="sibTrans" cxnId="{2EAE5DE6-B2FD-46E1-B304-B14AD3896626}">
      <dgm:prSet/>
      <dgm:spPr/>
      <dgm:t>
        <a:bodyPr/>
        <a:lstStyle/>
        <a:p>
          <a:endParaRPr lang="en-US" sz="2400"/>
        </a:p>
      </dgm:t>
    </dgm:pt>
    <dgm:pt modelId="{5479F73B-E9F2-4AE0-AF65-259C083E6AD9}">
      <dgm:prSet custT="1"/>
      <dgm:spPr>
        <a:solidFill>
          <a:schemeClr val="accent5"/>
        </a:solidFill>
      </dgm:spPr>
      <dgm:t>
        <a:bodyPr/>
        <a:lstStyle/>
        <a:p>
          <a:r>
            <a:rPr lang="en-US" sz="1050" dirty="0"/>
            <a:t>Find opportunities to volunteer in the </a:t>
          </a:r>
          <a:r>
            <a:rPr lang="en-US" sz="1050" dirty="0" smtClean="0"/>
            <a:t>community and gain experience</a:t>
          </a:r>
          <a:endParaRPr lang="en-US" sz="1050" dirty="0"/>
        </a:p>
      </dgm:t>
    </dgm:pt>
    <dgm:pt modelId="{89CF53A0-1BEE-440D-B95E-E3E731DF98ED}" type="parTrans" cxnId="{1405B6BC-6451-438F-8B63-878070549C76}">
      <dgm:prSet custT="1"/>
      <dgm:spPr>
        <a:ln>
          <a:solidFill>
            <a:schemeClr val="accent5"/>
          </a:solidFill>
        </a:ln>
      </dgm:spPr>
      <dgm:t>
        <a:bodyPr/>
        <a:lstStyle/>
        <a:p>
          <a:endParaRPr lang="en-US" sz="700"/>
        </a:p>
      </dgm:t>
    </dgm:pt>
    <dgm:pt modelId="{87C140C6-AFFC-4A68-ADF9-FA25E0B8A568}" type="sibTrans" cxnId="{1405B6BC-6451-438F-8B63-878070549C76}">
      <dgm:prSet/>
      <dgm:spPr/>
      <dgm:t>
        <a:bodyPr/>
        <a:lstStyle/>
        <a:p>
          <a:endParaRPr lang="en-US" sz="2400"/>
        </a:p>
      </dgm:t>
    </dgm:pt>
    <dgm:pt modelId="{37033A59-2F11-46F0-8E2F-E2F37755675F}">
      <dgm:prSet custT="1"/>
      <dgm:spPr>
        <a:solidFill>
          <a:schemeClr val="accent5"/>
        </a:solidFill>
      </dgm:spPr>
      <dgm:t>
        <a:bodyPr/>
        <a:lstStyle/>
        <a:p>
          <a:r>
            <a:rPr lang="en-US" sz="1050"/>
            <a:t>Earn a job that provides income to pay expenses</a:t>
          </a:r>
        </a:p>
      </dgm:t>
    </dgm:pt>
    <dgm:pt modelId="{6289C8DB-ED77-4034-A0E0-5FFCED672BC5}" type="parTrans" cxnId="{4514D80A-8E13-473D-9CF4-8A566A327E5A}">
      <dgm:prSet custT="1"/>
      <dgm:spPr>
        <a:ln>
          <a:solidFill>
            <a:schemeClr val="accent5"/>
          </a:solidFill>
        </a:ln>
      </dgm:spPr>
      <dgm:t>
        <a:bodyPr/>
        <a:lstStyle/>
        <a:p>
          <a:endParaRPr lang="en-US" sz="700"/>
        </a:p>
      </dgm:t>
    </dgm:pt>
    <dgm:pt modelId="{845FB6BE-F2DD-4A80-B22C-675E8BBB63EA}" type="sibTrans" cxnId="{4514D80A-8E13-473D-9CF4-8A566A327E5A}">
      <dgm:prSet/>
      <dgm:spPr/>
      <dgm:t>
        <a:bodyPr/>
        <a:lstStyle/>
        <a:p>
          <a:endParaRPr lang="en-US" sz="2400"/>
        </a:p>
      </dgm:t>
    </dgm:pt>
    <dgm:pt modelId="{FBFCB837-E2E6-4AEC-AF9D-EB5396B7AD1B}">
      <dgm:prSet custT="1"/>
      <dgm:spPr>
        <a:solidFill>
          <a:schemeClr val="accent5"/>
        </a:solidFill>
      </dgm:spPr>
      <dgm:t>
        <a:bodyPr/>
        <a:lstStyle/>
        <a:p>
          <a:r>
            <a:rPr lang="en-US" sz="1050" dirty="0"/>
            <a:t>Reduce expenses by sharing </a:t>
          </a:r>
          <a:r>
            <a:rPr lang="en-US" sz="1050" dirty="0" smtClean="0"/>
            <a:t>resources </a:t>
          </a:r>
          <a:r>
            <a:rPr lang="en-US" sz="1050" dirty="0"/>
            <a:t>with others in the community</a:t>
          </a:r>
        </a:p>
      </dgm:t>
    </dgm:pt>
    <dgm:pt modelId="{76BF1843-1A36-41D0-A28A-1E51423B1AE4}" type="parTrans" cxnId="{CE5B047F-971E-41CD-A23D-2323EC8CB6BC}">
      <dgm:prSet custT="1"/>
      <dgm:spPr>
        <a:ln>
          <a:solidFill>
            <a:schemeClr val="accent5"/>
          </a:solidFill>
        </a:ln>
      </dgm:spPr>
      <dgm:t>
        <a:bodyPr/>
        <a:lstStyle/>
        <a:p>
          <a:endParaRPr lang="en-US" sz="700"/>
        </a:p>
      </dgm:t>
    </dgm:pt>
    <dgm:pt modelId="{06C1E84A-BC73-4DD2-BF56-79E28308414E}" type="sibTrans" cxnId="{CE5B047F-971E-41CD-A23D-2323EC8CB6BC}">
      <dgm:prSet/>
      <dgm:spPr/>
      <dgm:t>
        <a:bodyPr/>
        <a:lstStyle/>
        <a:p>
          <a:endParaRPr lang="en-US" sz="2400"/>
        </a:p>
      </dgm:t>
    </dgm:pt>
    <dgm:pt modelId="{E00B22EA-8B52-497D-8547-21D001D514EF}">
      <dgm:prSet custT="1"/>
      <dgm:spPr>
        <a:solidFill>
          <a:schemeClr val="accent5"/>
        </a:solidFill>
      </dgm:spPr>
      <dgm:t>
        <a:bodyPr/>
        <a:lstStyle/>
        <a:p>
          <a:r>
            <a:rPr lang="en-US" sz="1050"/>
            <a:t>Meet child's teachers every year and contact them regularly for updates</a:t>
          </a:r>
        </a:p>
      </dgm:t>
    </dgm:pt>
    <dgm:pt modelId="{E4408C01-EE96-48A5-9B18-285C0248F2BF}" type="parTrans" cxnId="{D7B8B0CE-6E5C-4F1E-BFA7-B4A33A87DA47}">
      <dgm:prSet custT="1"/>
      <dgm:spPr>
        <a:ln>
          <a:solidFill>
            <a:schemeClr val="accent5"/>
          </a:solidFill>
        </a:ln>
      </dgm:spPr>
      <dgm:t>
        <a:bodyPr/>
        <a:lstStyle/>
        <a:p>
          <a:endParaRPr lang="en-US" sz="700"/>
        </a:p>
      </dgm:t>
    </dgm:pt>
    <dgm:pt modelId="{6F0E5CA9-BA4B-4D29-AE0B-D83A5DB442DE}" type="sibTrans" cxnId="{D7B8B0CE-6E5C-4F1E-BFA7-B4A33A87DA47}">
      <dgm:prSet/>
      <dgm:spPr/>
      <dgm:t>
        <a:bodyPr/>
        <a:lstStyle/>
        <a:p>
          <a:endParaRPr lang="en-US" sz="2400"/>
        </a:p>
      </dgm:t>
    </dgm:pt>
    <dgm:pt modelId="{C5387D10-1543-485F-BFC9-E759E0CBB211}">
      <dgm:prSet custT="1"/>
      <dgm:spPr>
        <a:solidFill>
          <a:schemeClr val="accent5"/>
        </a:solidFill>
      </dgm:spPr>
      <dgm:t>
        <a:bodyPr/>
        <a:lstStyle/>
        <a:p>
          <a:r>
            <a:rPr lang="en-US" sz="1050"/>
            <a:t>Regularly discuss school progress with child</a:t>
          </a:r>
        </a:p>
      </dgm:t>
    </dgm:pt>
    <dgm:pt modelId="{1480C142-5CA8-4DA4-AD11-814EAC1DE74A}" type="parTrans" cxnId="{B49ECCA0-E2ED-4F57-A9D2-817E4F1A7021}">
      <dgm:prSet custT="1"/>
      <dgm:spPr>
        <a:ln>
          <a:solidFill>
            <a:schemeClr val="accent5"/>
          </a:solidFill>
        </a:ln>
      </dgm:spPr>
      <dgm:t>
        <a:bodyPr/>
        <a:lstStyle/>
        <a:p>
          <a:endParaRPr lang="en-US" sz="700"/>
        </a:p>
      </dgm:t>
    </dgm:pt>
    <dgm:pt modelId="{6458E4D7-D2DF-4757-A305-9E8090275AA3}" type="sibTrans" cxnId="{B49ECCA0-E2ED-4F57-A9D2-817E4F1A7021}">
      <dgm:prSet/>
      <dgm:spPr/>
      <dgm:t>
        <a:bodyPr/>
        <a:lstStyle/>
        <a:p>
          <a:endParaRPr lang="en-US" sz="2400"/>
        </a:p>
      </dgm:t>
    </dgm:pt>
    <dgm:pt modelId="{B2F11717-1A4A-4C8B-B790-6DADC0ACCDAF}">
      <dgm:prSet custT="1"/>
      <dgm:spPr>
        <a:solidFill>
          <a:schemeClr val="accent5"/>
        </a:solidFill>
      </dgm:spPr>
      <dgm:t>
        <a:bodyPr/>
        <a:lstStyle/>
        <a:p>
          <a:r>
            <a:rPr lang="en-US" sz="1050"/>
            <a:t>Read with child nightly</a:t>
          </a:r>
        </a:p>
      </dgm:t>
    </dgm:pt>
    <dgm:pt modelId="{B3F14D01-05E9-46F4-95A7-14F34AA6649F}" type="parTrans" cxnId="{D9FEACE3-A470-43CE-968F-08969CA485B4}">
      <dgm:prSet custT="1"/>
      <dgm:spPr>
        <a:ln>
          <a:solidFill>
            <a:schemeClr val="accent5"/>
          </a:solidFill>
        </a:ln>
      </dgm:spPr>
      <dgm:t>
        <a:bodyPr/>
        <a:lstStyle/>
        <a:p>
          <a:endParaRPr lang="en-US" sz="700"/>
        </a:p>
      </dgm:t>
    </dgm:pt>
    <dgm:pt modelId="{74E519EB-EDC2-4628-9D7E-6AFBDC3B4D3C}" type="sibTrans" cxnId="{D9FEACE3-A470-43CE-968F-08969CA485B4}">
      <dgm:prSet/>
      <dgm:spPr/>
      <dgm:t>
        <a:bodyPr/>
        <a:lstStyle/>
        <a:p>
          <a:endParaRPr lang="en-US" sz="2400"/>
        </a:p>
      </dgm:t>
    </dgm:pt>
    <dgm:pt modelId="{EEF97E39-C38E-40F8-842D-3DC179AC089E}" type="pres">
      <dgm:prSet presAssocID="{1594A95F-6A7E-4609-9A8E-36EA964198F4}" presName="diagram" presStyleCnt="0">
        <dgm:presLayoutVars>
          <dgm:chPref val="1"/>
          <dgm:dir/>
          <dgm:animOne val="branch"/>
          <dgm:animLvl val="lvl"/>
          <dgm:resizeHandles val="exact"/>
        </dgm:presLayoutVars>
      </dgm:prSet>
      <dgm:spPr/>
      <dgm:t>
        <a:bodyPr/>
        <a:lstStyle/>
        <a:p>
          <a:endParaRPr lang="en-US"/>
        </a:p>
      </dgm:t>
    </dgm:pt>
    <dgm:pt modelId="{344B2A34-CB87-4DF5-AF8B-86078BC3F233}" type="pres">
      <dgm:prSet presAssocID="{285C72BF-78C9-4D71-8989-11BC79419936}" presName="root1" presStyleCnt="0"/>
      <dgm:spPr/>
    </dgm:pt>
    <dgm:pt modelId="{F5FC0706-A3F9-4D77-9914-C55BB276E3C5}" type="pres">
      <dgm:prSet presAssocID="{285C72BF-78C9-4D71-8989-11BC79419936}" presName="LevelOneTextNode" presStyleLbl="node0" presStyleIdx="0" presStyleCnt="3" custLinFactNeighborY="-161">
        <dgm:presLayoutVars>
          <dgm:chPref val="3"/>
        </dgm:presLayoutVars>
      </dgm:prSet>
      <dgm:spPr/>
      <dgm:t>
        <a:bodyPr/>
        <a:lstStyle/>
        <a:p>
          <a:endParaRPr lang="en-US"/>
        </a:p>
      </dgm:t>
    </dgm:pt>
    <dgm:pt modelId="{826020AC-1B87-4FDD-890A-09D8D3974EA9}" type="pres">
      <dgm:prSet presAssocID="{285C72BF-78C9-4D71-8989-11BC79419936}" presName="level2hierChild" presStyleCnt="0"/>
      <dgm:spPr/>
    </dgm:pt>
    <dgm:pt modelId="{A1CAD569-8B80-43BD-B15A-D10480C6D3CB}" type="pres">
      <dgm:prSet presAssocID="{2AF2E0B4-00FA-48FB-9B93-478EC3C02011}" presName="conn2-1" presStyleLbl="parChTrans1D2" presStyleIdx="0" presStyleCnt="4"/>
      <dgm:spPr/>
      <dgm:t>
        <a:bodyPr/>
        <a:lstStyle/>
        <a:p>
          <a:endParaRPr lang="en-US"/>
        </a:p>
      </dgm:t>
    </dgm:pt>
    <dgm:pt modelId="{F822445F-134C-43CB-8950-254D71B0E171}" type="pres">
      <dgm:prSet presAssocID="{2AF2E0B4-00FA-48FB-9B93-478EC3C02011}" presName="connTx" presStyleLbl="parChTrans1D2" presStyleIdx="0" presStyleCnt="4"/>
      <dgm:spPr/>
      <dgm:t>
        <a:bodyPr/>
        <a:lstStyle/>
        <a:p>
          <a:endParaRPr lang="en-US"/>
        </a:p>
      </dgm:t>
    </dgm:pt>
    <dgm:pt modelId="{638938BA-F626-44A7-A65F-392C3AA04177}" type="pres">
      <dgm:prSet presAssocID="{8254A65E-9B27-44C3-8104-0D31F29D4C88}" presName="root2" presStyleCnt="0"/>
      <dgm:spPr/>
    </dgm:pt>
    <dgm:pt modelId="{2B71866A-FF95-43CA-B5C0-372BA8117E2A}" type="pres">
      <dgm:prSet presAssocID="{8254A65E-9B27-44C3-8104-0D31F29D4C88}" presName="LevelTwoTextNode" presStyleLbl="node2" presStyleIdx="0" presStyleCnt="4">
        <dgm:presLayoutVars>
          <dgm:chPref val="3"/>
        </dgm:presLayoutVars>
      </dgm:prSet>
      <dgm:spPr/>
      <dgm:t>
        <a:bodyPr/>
        <a:lstStyle/>
        <a:p>
          <a:endParaRPr lang="en-US"/>
        </a:p>
      </dgm:t>
    </dgm:pt>
    <dgm:pt modelId="{652616AC-CF5C-412B-8520-D501CCA92D35}" type="pres">
      <dgm:prSet presAssocID="{8254A65E-9B27-44C3-8104-0D31F29D4C88}" presName="level3hierChild" presStyleCnt="0"/>
      <dgm:spPr/>
    </dgm:pt>
    <dgm:pt modelId="{2063773F-C635-4801-975E-800EAD9CF753}" type="pres">
      <dgm:prSet presAssocID="{65300335-2CA7-46CA-B87E-1EA8E71A06C0}" presName="conn2-1" presStyleLbl="parChTrans1D3" presStyleIdx="0" presStyleCnt="8"/>
      <dgm:spPr/>
      <dgm:t>
        <a:bodyPr/>
        <a:lstStyle/>
        <a:p>
          <a:endParaRPr lang="en-US"/>
        </a:p>
      </dgm:t>
    </dgm:pt>
    <dgm:pt modelId="{3D437DB2-6D33-4247-BCD9-0B5FB4AD801B}" type="pres">
      <dgm:prSet presAssocID="{65300335-2CA7-46CA-B87E-1EA8E71A06C0}" presName="connTx" presStyleLbl="parChTrans1D3" presStyleIdx="0" presStyleCnt="8"/>
      <dgm:spPr/>
      <dgm:t>
        <a:bodyPr/>
        <a:lstStyle/>
        <a:p>
          <a:endParaRPr lang="en-US"/>
        </a:p>
      </dgm:t>
    </dgm:pt>
    <dgm:pt modelId="{ADA4D1FD-3E2B-4724-9670-1756A054231F}" type="pres">
      <dgm:prSet presAssocID="{9AB663B5-098F-43C6-9243-D5E0E180FFD1}" presName="root2" presStyleCnt="0"/>
      <dgm:spPr/>
    </dgm:pt>
    <dgm:pt modelId="{1F5AC459-6756-4432-8E4A-410ED0175609}" type="pres">
      <dgm:prSet presAssocID="{9AB663B5-098F-43C6-9243-D5E0E180FFD1}" presName="LevelTwoTextNode" presStyleLbl="node3" presStyleIdx="0" presStyleCnt="8">
        <dgm:presLayoutVars>
          <dgm:chPref val="3"/>
        </dgm:presLayoutVars>
      </dgm:prSet>
      <dgm:spPr/>
      <dgm:t>
        <a:bodyPr/>
        <a:lstStyle/>
        <a:p>
          <a:endParaRPr lang="en-US"/>
        </a:p>
      </dgm:t>
    </dgm:pt>
    <dgm:pt modelId="{74D7B997-D486-4FC9-A38F-958E1DDC777B}" type="pres">
      <dgm:prSet presAssocID="{9AB663B5-098F-43C6-9243-D5E0E180FFD1}" presName="level3hierChild" presStyleCnt="0"/>
      <dgm:spPr/>
    </dgm:pt>
    <dgm:pt modelId="{C76C1511-1058-44B4-840A-D0ACA7957AD4}" type="pres">
      <dgm:prSet presAssocID="{4753EF31-91F7-477E-9974-53BFEE758D3C}" presName="conn2-1" presStyleLbl="parChTrans1D3" presStyleIdx="1" presStyleCnt="8"/>
      <dgm:spPr/>
      <dgm:t>
        <a:bodyPr/>
        <a:lstStyle/>
        <a:p>
          <a:endParaRPr lang="en-US"/>
        </a:p>
      </dgm:t>
    </dgm:pt>
    <dgm:pt modelId="{67FAB447-03B6-423E-B536-3BD604285590}" type="pres">
      <dgm:prSet presAssocID="{4753EF31-91F7-477E-9974-53BFEE758D3C}" presName="connTx" presStyleLbl="parChTrans1D3" presStyleIdx="1" presStyleCnt="8"/>
      <dgm:spPr/>
      <dgm:t>
        <a:bodyPr/>
        <a:lstStyle/>
        <a:p>
          <a:endParaRPr lang="en-US"/>
        </a:p>
      </dgm:t>
    </dgm:pt>
    <dgm:pt modelId="{E09E5E01-8D07-43DC-8189-F1481FEE4E61}" type="pres">
      <dgm:prSet presAssocID="{0527FF73-5650-4595-8599-B1B75340101D}" presName="root2" presStyleCnt="0"/>
      <dgm:spPr/>
    </dgm:pt>
    <dgm:pt modelId="{21DDA84E-0D78-4D73-B2F5-B59BFD9239B2}" type="pres">
      <dgm:prSet presAssocID="{0527FF73-5650-4595-8599-B1B75340101D}" presName="LevelTwoTextNode" presStyleLbl="node3" presStyleIdx="1" presStyleCnt="8">
        <dgm:presLayoutVars>
          <dgm:chPref val="3"/>
        </dgm:presLayoutVars>
      </dgm:prSet>
      <dgm:spPr/>
      <dgm:t>
        <a:bodyPr/>
        <a:lstStyle/>
        <a:p>
          <a:endParaRPr lang="en-US"/>
        </a:p>
      </dgm:t>
    </dgm:pt>
    <dgm:pt modelId="{2CF4070C-3334-4026-BCDD-19F6E7E22EA7}" type="pres">
      <dgm:prSet presAssocID="{0527FF73-5650-4595-8599-B1B75340101D}" presName="level3hierChild" presStyleCnt="0"/>
      <dgm:spPr/>
    </dgm:pt>
    <dgm:pt modelId="{0E3F002F-7C2B-41E0-81FD-692DE2169ED8}" type="pres">
      <dgm:prSet presAssocID="{89CF53A0-1BEE-440D-B95E-E3E731DF98ED}" presName="conn2-1" presStyleLbl="parChTrans1D3" presStyleIdx="2" presStyleCnt="8"/>
      <dgm:spPr/>
      <dgm:t>
        <a:bodyPr/>
        <a:lstStyle/>
        <a:p>
          <a:endParaRPr lang="en-US"/>
        </a:p>
      </dgm:t>
    </dgm:pt>
    <dgm:pt modelId="{830CCAE6-6B9F-47E6-AFB0-FD23688E5E61}" type="pres">
      <dgm:prSet presAssocID="{89CF53A0-1BEE-440D-B95E-E3E731DF98ED}" presName="connTx" presStyleLbl="parChTrans1D3" presStyleIdx="2" presStyleCnt="8"/>
      <dgm:spPr/>
      <dgm:t>
        <a:bodyPr/>
        <a:lstStyle/>
        <a:p>
          <a:endParaRPr lang="en-US"/>
        </a:p>
      </dgm:t>
    </dgm:pt>
    <dgm:pt modelId="{04EF2DE1-4D3C-4162-853A-2F2ED079DEAD}" type="pres">
      <dgm:prSet presAssocID="{5479F73B-E9F2-4AE0-AF65-259C083E6AD9}" presName="root2" presStyleCnt="0"/>
      <dgm:spPr/>
    </dgm:pt>
    <dgm:pt modelId="{7A8752E1-C45B-4734-9E51-61836BE8D46E}" type="pres">
      <dgm:prSet presAssocID="{5479F73B-E9F2-4AE0-AF65-259C083E6AD9}" presName="LevelTwoTextNode" presStyleLbl="node3" presStyleIdx="2" presStyleCnt="8">
        <dgm:presLayoutVars>
          <dgm:chPref val="3"/>
        </dgm:presLayoutVars>
      </dgm:prSet>
      <dgm:spPr/>
      <dgm:t>
        <a:bodyPr/>
        <a:lstStyle/>
        <a:p>
          <a:endParaRPr lang="en-US"/>
        </a:p>
      </dgm:t>
    </dgm:pt>
    <dgm:pt modelId="{D865FF38-9263-4C35-81C4-F6700F7F50F5}" type="pres">
      <dgm:prSet presAssocID="{5479F73B-E9F2-4AE0-AF65-259C083E6AD9}" presName="level3hierChild" presStyleCnt="0"/>
      <dgm:spPr/>
    </dgm:pt>
    <dgm:pt modelId="{80AF2329-6A05-40CF-974D-6BD99075E0C8}" type="pres">
      <dgm:prSet presAssocID="{CFA17F5D-91E2-4CE0-A6DF-D5E4B462B0E9}" presName="root1" presStyleCnt="0"/>
      <dgm:spPr/>
    </dgm:pt>
    <dgm:pt modelId="{3D1CB982-526B-4074-A2E3-2F3427507371}" type="pres">
      <dgm:prSet presAssocID="{CFA17F5D-91E2-4CE0-A6DF-D5E4B462B0E9}" presName="LevelOneTextNode" presStyleLbl="node0" presStyleIdx="1" presStyleCnt="3">
        <dgm:presLayoutVars>
          <dgm:chPref val="3"/>
        </dgm:presLayoutVars>
      </dgm:prSet>
      <dgm:spPr/>
      <dgm:t>
        <a:bodyPr/>
        <a:lstStyle/>
        <a:p>
          <a:endParaRPr lang="en-US"/>
        </a:p>
      </dgm:t>
    </dgm:pt>
    <dgm:pt modelId="{CC25F7AE-8017-48E0-80C1-CFB0E3D2D9CD}" type="pres">
      <dgm:prSet presAssocID="{CFA17F5D-91E2-4CE0-A6DF-D5E4B462B0E9}" presName="level2hierChild" presStyleCnt="0"/>
      <dgm:spPr/>
    </dgm:pt>
    <dgm:pt modelId="{13561C9C-83CF-49A2-8C90-3428F06F8A8E}" type="pres">
      <dgm:prSet presAssocID="{726A2395-F827-41B3-90DA-BFD5A026C736}" presName="conn2-1" presStyleLbl="parChTrans1D2" presStyleIdx="1" presStyleCnt="4"/>
      <dgm:spPr/>
      <dgm:t>
        <a:bodyPr/>
        <a:lstStyle/>
        <a:p>
          <a:endParaRPr lang="en-US"/>
        </a:p>
      </dgm:t>
    </dgm:pt>
    <dgm:pt modelId="{A5A4B23D-78AB-4473-AD13-64D8ED6CE497}" type="pres">
      <dgm:prSet presAssocID="{726A2395-F827-41B3-90DA-BFD5A026C736}" presName="connTx" presStyleLbl="parChTrans1D2" presStyleIdx="1" presStyleCnt="4"/>
      <dgm:spPr/>
      <dgm:t>
        <a:bodyPr/>
        <a:lstStyle/>
        <a:p>
          <a:endParaRPr lang="en-US"/>
        </a:p>
      </dgm:t>
    </dgm:pt>
    <dgm:pt modelId="{158A9B07-E151-4F10-BDEC-0FC827D1B02B}" type="pres">
      <dgm:prSet presAssocID="{DDAAFF64-0546-459C-B4F6-52A62D6426B2}" presName="root2" presStyleCnt="0"/>
      <dgm:spPr/>
    </dgm:pt>
    <dgm:pt modelId="{3715947B-9436-4DBF-B889-694B6D68E23D}" type="pres">
      <dgm:prSet presAssocID="{DDAAFF64-0546-459C-B4F6-52A62D6426B2}" presName="LevelTwoTextNode" presStyleLbl="node2" presStyleIdx="1" presStyleCnt="4">
        <dgm:presLayoutVars>
          <dgm:chPref val="3"/>
        </dgm:presLayoutVars>
      </dgm:prSet>
      <dgm:spPr/>
      <dgm:t>
        <a:bodyPr/>
        <a:lstStyle/>
        <a:p>
          <a:endParaRPr lang="en-US"/>
        </a:p>
      </dgm:t>
    </dgm:pt>
    <dgm:pt modelId="{79AB5F68-1C98-449C-B1B5-72D1D9C9E20D}" type="pres">
      <dgm:prSet presAssocID="{DDAAFF64-0546-459C-B4F6-52A62D6426B2}" presName="level3hierChild" presStyleCnt="0"/>
      <dgm:spPr/>
    </dgm:pt>
    <dgm:pt modelId="{727AB729-28BE-471B-B11C-0C5C8C5BB50B}" type="pres">
      <dgm:prSet presAssocID="{6289C8DB-ED77-4034-A0E0-5FFCED672BC5}" presName="conn2-1" presStyleLbl="parChTrans1D3" presStyleIdx="3" presStyleCnt="8"/>
      <dgm:spPr/>
      <dgm:t>
        <a:bodyPr/>
        <a:lstStyle/>
        <a:p>
          <a:endParaRPr lang="en-US"/>
        </a:p>
      </dgm:t>
    </dgm:pt>
    <dgm:pt modelId="{FA032068-53E3-480D-A731-BB41867198B6}" type="pres">
      <dgm:prSet presAssocID="{6289C8DB-ED77-4034-A0E0-5FFCED672BC5}" presName="connTx" presStyleLbl="parChTrans1D3" presStyleIdx="3" presStyleCnt="8"/>
      <dgm:spPr/>
      <dgm:t>
        <a:bodyPr/>
        <a:lstStyle/>
        <a:p>
          <a:endParaRPr lang="en-US"/>
        </a:p>
      </dgm:t>
    </dgm:pt>
    <dgm:pt modelId="{46EC634F-B94A-4A52-BA1B-A5DA9FFF43EA}" type="pres">
      <dgm:prSet presAssocID="{37033A59-2F11-46F0-8E2F-E2F37755675F}" presName="root2" presStyleCnt="0"/>
      <dgm:spPr/>
    </dgm:pt>
    <dgm:pt modelId="{27B68274-83CA-4209-BC35-18CE27A8BB42}" type="pres">
      <dgm:prSet presAssocID="{37033A59-2F11-46F0-8E2F-E2F37755675F}" presName="LevelTwoTextNode" presStyleLbl="node3" presStyleIdx="3" presStyleCnt="8">
        <dgm:presLayoutVars>
          <dgm:chPref val="3"/>
        </dgm:presLayoutVars>
      </dgm:prSet>
      <dgm:spPr/>
      <dgm:t>
        <a:bodyPr/>
        <a:lstStyle/>
        <a:p>
          <a:endParaRPr lang="en-US"/>
        </a:p>
      </dgm:t>
    </dgm:pt>
    <dgm:pt modelId="{4100CAC0-C74E-47C0-9225-43BFA6FFF9B9}" type="pres">
      <dgm:prSet presAssocID="{37033A59-2F11-46F0-8E2F-E2F37755675F}" presName="level3hierChild" presStyleCnt="0"/>
      <dgm:spPr/>
    </dgm:pt>
    <dgm:pt modelId="{4F7EAE5A-DE60-4AC9-8D7A-3D3918198BF9}" type="pres">
      <dgm:prSet presAssocID="{76BF1843-1A36-41D0-A28A-1E51423B1AE4}" presName="conn2-1" presStyleLbl="parChTrans1D3" presStyleIdx="4" presStyleCnt="8"/>
      <dgm:spPr/>
      <dgm:t>
        <a:bodyPr/>
        <a:lstStyle/>
        <a:p>
          <a:endParaRPr lang="en-US"/>
        </a:p>
      </dgm:t>
    </dgm:pt>
    <dgm:pt modelId="{4FFDB682-5759-4BC1-A8FB-78872640E280}" type="pres">
      <dgm:prSet presAssocID="{76BF1843-1A36-41D0-A28A-1E51423B1AE4}" presName="connTx" presStyleLbl="parChTrans1D3" presStyleIdx="4" presStyleCnt="8"/>
      <dgm:spPr/>
      <dgm:t>
        <a:bodyPr/>
        <a:lstStyle/>
        <a:p>
          <a:endParaRPr lang="en-US"/>
        </a:p>
      </dgm:t>
    </dgm:pt>
    <dgm:pt modelId="{3F7D07CB-5CDA-4A81-B42B-F0D825D4CE21}" type="pres">
      <dgm:prSet presAssocID="{FBFCB837-E2E6-4AEC-AF9D-EB5396B7AD1B}" presName="root2" presStyleCnt="0"/>
      <dgm:spPr/>
    </dgm:pt>
    <dgm:pt modelId="{CAE60C05-1A26-4DD6-B0D1-FE9ECB2E56AB}" type="pres">
      <dgm:prSet presAssocID="{FBFCB837-E2E6-4AEC-AF9D-EB5396B7AD1B}" presName="LevelTwoTextNode" presStyleLbl="node3" presStyleIdx="4" presStyleCnt="8">
        <dgm:presLayoutVars>
          <dgm:chPref val="3"/>
        </dgm:presLayoutVars>
      </dgm:prSet>
      <dgm:spPr/>
      <dgm:t>
        <a:bodyPr/>
        <a:lstStyle/>
        <a:p>
          <a:endParaRPr lang="en-US"/>
        </a:p>
      </dgm:t>
    </dgm:pt>
    <dgm:pt modelId="{623C2FAE-FB3B-45EC-B28D-F0FF11DA368E}" type="pres">
      <dgm:prSet presAssocID="{FBFCB837-E2E6-4AEC-AF9D-EB5396B7AD1B}" presName="level3hierChild" presStyleCnt="0"/>
      <dgm:spPr/>
    </dgm:pt>
    <dgm:pt modelId="{05382EEB-4D43-4A34-805D-42ADEF56FB3A}" type="pres">
      <dgm:prSet presAssocID="{F9E4331F-64D3-4CEA-A33A-C52D75C82839}" presName="root1" presStyleCnt="0"/>
      <dgm:spPr/>
    </dgm:pt>
    <dgm:pt modelId="{8E7C596F-8D91-4426-9357-782E52F51F4C}" type="pres">
      <dgm:prSet presAssocID="{F9E4331F-64D3-4CEA-A33A-C52D75C82839}" presName="LevelOneTextNode" presStyleLbl="node0" presStyleIdx="2" presStyleCnt="3">
        <dgm:presLayoutVars>
          <dgm:chPref val="3"/>
        </dgm:presLayoutVars>
      </dgm:prSet>
      <dgm:spPr/>
      <dgm:t>
        <a:bodyPr/>
        <a:lstStyle/>
        <a:p>
          <a:endParaRPr lang="en-US"/>
        </a:p>
      </dgm:t>
    </dgm:pt>
    <dgm:pt modelId="{0215BF70-2410-483E-ACD7-1C6664D3E87D}" type="pres">
      <dgm:prSet presAssocID="{F9E4331F-64D3-4CEA-A33A-C52D75C82839}" presName="level2hierChild" presStyleCnt="0"/>
      <dgm:spPr/>
    </dgm:pt>
    <dgm:pt modelId="{31AD1603-A361-4A2E-B5BA-8CC3C7F087D4}" type="pres">
      <dgm:prSet presAssocID="{C9465C7D-B63A-4E9A-9228-059EA50AF348}" presName="conn2-1" presStyleLbl="parChTrans1D2" presStyleIdx="2" presStyleCnt="4"/>
      <dgm:spPr/>
      <dgm:t>
        <a:bodyPr/>
        <a:lstStyle/>
        <a:p>
          <a:endParaRPr lang="en-US"/>
        </a:p>
      </dgm:t>
    </dgm:pt>
    <dgm:pt modelId="{CF25E8AA-6B2B-4333-B9BC-5739A11EAFB2}" type="pres">
      <dgm:prSet presAssocID="{C9465C7D-B63A-4E9A-9228-059EA50AF348}" presName="connTx" presStyleLbl="parChTrans1D2" presStyleIdx="2" presStyleCnt="4"/>
      <dgm:spPr/>
      <dgm:t>
        <a:bodyPr/>
        <a:lstStyle/>
        <a:p>
          <a:endParaRPr lang="en-US"/>
        </a:p>
      </dgm:t>
    </dgm:pt>
    <dgm:pt modelId="{41EA62B4-677D-4FA7-A14D-34E0A871447F}" type="pres">
      <dgm:prSet presAssocID="{53D1C1AA-BC3F-44D0-AA3C-A9A1629D0474}" presName="root2" presStyleCnt="0"/>
      <dgm:spPr/>
    </dgm:pt>
    <dgm:pt modelId="{C266712C-F8F0-4743-BA54-DED25DCE8E6A}" type="pres">
      <dgm:prSet presAssocID="{53D1C1AA-BC3F-44D0-AA3C-A9A1629D0474}" presName="LevelTwoTextNode" presStyleLbl="node2" presStyleIdx="2" presStyleCnt="4">
        <dgm:presLayoutVars>
          <dgm:chPref val="3"/>
        </dgm:presLayoutVars>
      </dgm:prSet>
      <dgm:spPr/>
      <dgm:t>
        <a:bodyPr/>
        <a:lstStyle/>
        <a:p>
          <a:endParaRPr lang="en-US"/>
        </a:p>
      </dgm:t>
    </dgm:pt>
    <dgm:pt modelId="{20FDB24B-637C-4F1D-884C-ED4F06761983}" type="pres">
      <dgm:prSet presAssocID="{53D1C1AA-BC3F-44D0-AA3C-A9A1629D0474}" presName="level3hierChild" presStyleCnt="0"/>
      <dgm:spPr/>
    </dgm:pt>
    <dgm:pt modelId="{B7200EE6-B813-4598-8509-C76BC1D47410}" type="pres">
      <dgm:prSet presAssocID="{E4408C01-EE96-48A5-9B18-285C0248F2BF}" presName="conn2-1" presStyleLbl="parChTrans1D3" presStyleIdx="5" presStyleCnt="8"/>
      <dgm:spPr/>
      <dgm:t>
        <a:bodyPr/>
        <a:lstStyle/>
        <a:p>
          <a:endParaRPr lang="en-US"/>
        </a:p>
      </dgm:t>
    </dgm:pt>
    <dgm:pt modelId="{3610D222-CDA1-406B-AB85-62AE661A0595}" type="pres">
      <dgm:prSet presAssocID="{E4408C01-EE96-48A5-9B18-285C0248F2BF}" presName="connTx" presStyleLbl="parChTrans1D3" presStyleIdx="5" presStyleCnt="8"/>
      <dgm:spPr/>
      <dgm:t>
        <a:bodyPr/>
        <a:lstStyle/>
        <a:p>
          <a:endParaRPr lang="en-US"/>
        </a:p>
      </dgm:t>
    </dgm:pt>
    <dgm:pt modelId="{D63EB5D1-3538-4D9B-8C02-7A392840BE97}" type="pres">
      <dgm:prSet presAssocID="{E00B22EA-8B52-497D-8547-21D001D514EF}" presName="root2" presStyleCnt="0"/>
      <dgm:spPr/>
    </dgm:pt>
    <dgm:pt modelId="{A049E4BA-6125-4F08-A263-7324321D73C3}" type="pres">
      <dgm:prSet presAssocID="{E00B22EA-8B52-497D-8547-21D001D514EF}" presName="LevelTwoTextNode" presStyleLbl="node3" presStyleIdx="5" presStyleCnt="8">
        <dgm:presLayoutVars>
          <dgm:chPref val="3"/>
        </dgm:presLayoutVars>
      </dgm:prSet>
      <dgm:spPr/>
      <dgm:t>
        <a:bodyPr/>
        <a:lstStyle/>
        <a:p>
          <a:endParaRPr lang="en-US"/>
        </a:p>
      </dgm:t>
    </dgm:pt>
    <dgm:pt modelId="{ED2B563C-1CB8-4C89-A52C-4466BCC08422}" type="pres">
      <dgm:prSet presAssocID="{E00B22EA-8B52-497D-8547-21D001D514EF}" presName="level3hierChild" presStyleCnt="0"/>
      <dgm:spPr/>
    </dgm:pt>
    <dgm:pt modelId="{887E8D3A-B3C4-4E9E-92A2-58478C0C98B9}" type="pres">
      <dgm:prSet presAssocID="{1480C142-5CA8-4DA4-AD11-814EAC1DE74A}" presName="conn2-1" presStyleLbl="parChTrans1D3" presStyleIdx="6" presStyleCnt="8"/>
      <dgm:spPr/>
      <dgm:t>
        <a:bodyPr/>
        <a:lstStyle/>
        <a:p>
          <a:endParaRPr lang="en-US"/>
        </a:p>
      </dgm:t>
    </dgm:pt>
    <dgm:pt modelId="{062253E1-0B4A-4858-ADC5-BEB1871554B9}" type="pres">
      <dgm:prSet presAssocID="{1480C142-5CA8-4DA4-AD11-814EAC1DE74A}" presName="connTx" presStyleLbl="parChTrans1D3" presStyleIdx="6" presStyleCnt="8"/>
      <dgm:spPr/>
      <dgm:t>
        <a:bodyPr/>
        <a:lstStyle/>
        <a:p>
          <a:endParaRPr lang="en-US"/>
        </a:p>
      </dgm:t>
    </dgm:pt>
    <dgm:pt modelId="{93473BD3-5D4C-4E35-BBFF-E137B7F8EACE}" type="pres">
      <dgm:prSet presAssocID="{C5387D10-1543-485F-BFC9-E759E0CBB211}" presName="root2" presStyleCnt="0"/>
      <dgm:spPr/>
    </dgm:pt>
    <dgm:pt modelId="{0AA600C3-A242-4873-8B84-81BC1A958F47}" type="pres">
      <dgm:prSet presAssocID="{C5387D10-1543-485F-BFC9-E759E0CBB211}" presName="LevelTwoTextNode" presStyleLbl="node3" presStyleIdx="6" presStyleCnt="8">
        <dgm:presLayoutVars>
          <dgm:chPref val="3"/>
        </dgm:presLayoutVars>
      </dgm:prSet>
      <dgm:spPr/>
      <dgm:t>
        <a:bodyPr/>
        <a:lstStyle/>
        <a:p>
          <a:endParaRPr lang="en-US"/>
        </a:p>
      </dgm:t>
    </dgm:pt>
    <dgm:pt modelId="{F9C2DC8F-43B7-4C66-8F2D-2C949D6C998C}" type="pres">
      <dgm:prSet presAssocID="{C5387D10-1543-485F-BFC9-E759E0CBB211}" presName="level3hierChild" presStyleCnt="0"/>
      <dgm:spPr/>
    </dgm:pt>
    <dgm:pt modelId="{D9ED99AF-1084-470F-8E0A-7E81A9CAD1B9}" type="pres">
      <dgm:prSet presAssocID="{B3F14D01-05E9-46F4-95A7-14F34AA6649F}" presName="conn2-1" presStyleLbl="parChTrans1D3" presStyleIdx="7" presStyleCnt="8"/>
      <dgm:spPr/>
      <dgm:t>
        <a:bodyPr/>
        <a:lstStyle/>
        <a:p>
          <a:endParaRPr lang="en-US"/>
        </a:p>
      </dgm:t>
    </dgm:pt>
    <dgm:pt modelId="{7AC59B96-A2F2-4A61-9570-FD5355FC14D7}" type="pres">
      <dgm:prSet presAssocID="{B3F14D01-05E9-46F4-95A7-14F34AA6649F}" presName="connTx" presStyleLbl="parChTrans1D3" presStyleIdx="7" presStyleCnt="8"/>
      <dgm:spPr/>
      <dgm:t>
        <a:bodyPr/>
        <a:lstStyle/>
        <a:p>
          <a:endParaRPr lang="en-US"/>
        </a:p>
      </dgm:t>
    </dgm:pt>
    <dgm:pt modelId="{3BA884D1-C5DA-4BAD-8FB5-F7556668A66A}" type="pres">
      <dgm:prSet presAssocID="{B2F11717-1A4A-4C8B-B790-6DADC0ACCDAF}" presName="root2" presStyleCnt="0"/>
      <dgm:spPr/>
    </dgm:pt>
    <dgm:pt modelId="{33A62226-C91D-4C00-8523-824B40E5171F}" type="pres">
      <dgm:prSet presAssocID="{B2F11717-1A4A-4C8B-B790-6DADC0ACCDAF}" presName="LevelTwoTextNode" presStyleLbl="node3" presStyleIdx="7" presStyleCnt="8">
        <dgm:presLayoutVars>
          <dgm:chPref val="3"/>
        </dgm:presLayoutVars>
      </dgm:prSet>
      <dgm:spPr/>
      <dgm:t>
        <a:bodyPr/>
        <a:lstStyle/>
        <a:p>
          <a:endParaRPr lang="en-US"/>
        </a:p>
      </dgm:t>
    </dgm:pt>
    <dgm:pt modelId="{2ECBBA4A-8BBA-4CA9-B377-65F9DFAE0CC3}" type="pres">
      <dgm:prSet presAssocID="{B2F11717-1A4A-4C8B-B790-6DADC0ACCDAF}" presName="level3hierChild" presStyleCnt="0"/>
      <dgm:spPr/>
    </dgm:pt>
    <dgm:pt modelId="{60253B99-AC04-4E02-B9D4-3BD309138092}" type="pres">
      <dgm:prSet presAssocID="{3B78FDFC-7AFA-4FEE-B188-C00057F2F24C}" presName="conn2-1" presStyleLbl="parChTrans1D2" presStyleIdx="3" presStyleCnt="4"/>
      <dgm:spPr/>
      <dgm:t>
        <a:bodyPr/>
        <a:lstStyle/>
        <a:p>
          <a:endParaRPr lang="en-US"/>
        </a:p>
      </dgm:t>
    </dgm:pt>
    <dgm:pt modelId="{E9674C2D-3DD2-414F-B9BD-10E9145F3A51}" type="pres">
      <dgm:prSet presAssocID="{3B78FDFC-7AFA-4FEE-B188-C00057F2F24C}" presName="connTx" presStyleLbl="parChTrans1D2" presStyleIdx="3" presStyleCnt="4"/>
      <dgm:spPr/>
      <dgm:t>
        <a:bodyPr/>
        <a:lstStyle/>
        <a:p>
          <a:endParaRPr lang="en-US"/>
        </a:p>
      </dgm:t>
    </dgm:pt>
    <dgm:pt modelId="{BD07CF05-3277-4138-A49A-ABEEDBEDBCBD}" type="pres">
      <dgm:prSet presAssocID="{ABFC2B07-3AC0-458C-A6DD-28876F8C22DA}" presName="root2" presStyleCnt="0"/>
      <dgm:spPr/>
    </dgm:pt>
    <dgm:pt modelId="{B4766B4C-C19A-44F2-95B4-776D015AD20A}" type="pres">
      <dgm:prSet presAssocID="{ABFC2B07-3AC0-458C-A6DD-28876F8C22DA}" presName="LevelTwoTextNode" presStyleLbl="node2" presStyleIdx="3" presStyleCnt="4">
        <dgm:presLayoutVars>
          <dgm:chPref val="3"/>
        </dgm:presLayoutVars>
      </dgm:prSet>
      <dgm:spPr/>
      <dgm:t>
        <a:bodyPr/>
        <a:lstStyle/>
        <a:p>
          <a:endParaRPr lang="en-US"/>
        </a:p>
      </dgm:t>
    </dgm:pt>
    <dgm:pt modelId="{73EF96F5-2EB1-4BD0-8CC2-D3DA46F6BB63}" type="pres">
      <dgm:prSet presAssocID="{ABFC2B07-3AC0-458C-A6DD-28876F8C22DA}" presName="level3hierChild" presStyleCnt="0"/>
      <dgm:spPr/>
    </dgm:pt>
  </dgm:ptLst>
  <dgm:cxnLst>
    <dgm:cxn modelId="{6E2A11F9-AB25-4605-8A17-D9F8D18E80B4}" srcId="{8254A65E-9B27-44C3-8104-0D31F29D4C88}" destId="{9AB663B5-098F-43C6-9243-D5E0E180FFD1}" srcOrd="0" destOrd="0" parTransId="{65300335-2CA7-46CA-B87E-1EA8E71A06C0}" sibTransId="{80757F71-6C18-4D63-A1B7-B7DC20D6AFBE}"/>
    <dgm:cxn modelId="{6C2BBC4D-0C41-4C1A-964C-4F4C069B2597}" srcId="{1594A95F-6A7E-4609-9A8E-36EA964198F4}" destId="{F9E4331F-64D3-4CEA-A33A-C52D75C82839}" srcOrd="2" destOrd="0" parTransId="{1AC4D98A-922E-4119-99D9-87F88ED0AA29}" sibTransId="{4876D039-162F-4AA7-BDFA-1F7886F527D0}"/>
    <dgm:cxn modelId="{97953357-4E55-4738-BBC9-18C8E41FC677}" type="presOf" srcId="{37033A59-2F11-46F0-8E2F-E2F37755675F}" destId="{27B68274-83CA-4209-BC35-18CE27A8BB42}" srcOrd="0" destOrd="0" presId="urn:microsoft.com/office/officeart/2005/8/layout/hierarchy2"/>
    <dgm:cxn modelId="{12179895-BA52-49FD-B3FC-5F569984F257}" type="presOf" srcId="{5479F73B-E9F2-4AE0-AF65-259C083E6AD9}" destId="{7A8752E1-C45B-4734-9E51-61836BE8D46E}" srcOrd="0" destOrd="0" presId="urn:microsoft.com/office/officeart/2005/8/layout/hierarchy2"/>
    <dgm:cxn modelId="{D3D743B4-AF71-4ACC-8BEE-F3390483E2B2}" type="presOf" srcId="{C9465C7D-B63A-4E9A-9228-059EA50AF348}" destId="{31AD1603-A361-4A2E-B5BA-8CC3C7F087D4}" srcOrd="0" destOrd="0" presId="urn:microsoft.com/office/officeart/2005/8/layout/hierarchy2"/>
    <dgm:cxn modelId="{71CB254D-F20A-42F1-896C-547841E8743C}" srcId="{F9E4331F-64D3-4CEA-A33A-C52D75C82839}" destId="{53D1C1AA-BC3F-44D0-AA3C-A9A1629D0474}" srcOrd="0" destOrd="0" parTransId="{C9465C7D-B63A-4E9A-9228-059EA50AF348}" sibTransId="{DCBD5683-B48B-43A9-BD6F-AE8119607557}"/>
    <dgm:cxn modelId="{BE0F51C9-F51B-4CE9-96AD-FD7716E3CA5D}" type="presOf" srcId="{E4408C01-EE96-48A5-9B18-285C0248F2BF}" destId="{B7200EE6-B813-4598-8509-C76BC1D47410}" srcOrd="0" destOrd="0" presId="urn:microsoft.com/office/officeart/2005/8/layout/hierarchy2"/>
    <dgm:cxn modelId="{8D588407-A136-46F5-A729-745F44FC9F64}" type="presOf" srcId="{B3F14D01-05E9-46F4-95A7-14F34AA6649F}" destId="{7AC59B96-A2F2-4A61-9570-FD5355FC14D7}" srcOrd="1" destOrd="0" presId="urn:microsoft.com/office/officeart/2005/8/layout/hierarchy2"/>
    <dgm:cxn modelId="{60ABB1BE-13B2-4D45-B7E1-611FF7242657}" type="presOf" srcId="{1594A95F-6A7E-4609-9A8E-36EA964198F4}" destId="{EEF97E39-C38E-40F8-842D-3DC179AC089E}" srcOrd="0" destOrd="0" presId="urn:microsoft.com/office/officeart/2005/8/layout/hierarchy2"/>
    <dgm:cxn modelId="{A495842B-79BD-411D-A92D-BDD629C6F6DA}" type="presOf" srcId="{6289C8DB-ED77-4034-A0E0-5FFCED672BC5}" destId="{727AB729-28BE-471B-B11C-0C5C8C5BB50B}" srcOrd="0" destOrd="0" presId="urn:microsoft.com/office/officeart/2005/8/layout/hierarchy2"/>
    <dgm:cxn modelId="{B6C7B1C4-59F7-4AFB-BB9B-0674EADFB29C}" type="presOf" srcId="{C5387D10-1543-485F-BFC9-E759E0CBB211}" destId="{0AA600C3-A242-4873-8B84-81BC1A958F47}" srcOrd="0" destOrd="0" presId="urn:microsoft.com/office/officeart/2005/8/layout/hierarchy2"/>
    <dgm:cxn modelId="{01CE9084-AE84-4A39-AA2D-8013BB5BC0DA}" type="presOf" srcId="{FBFCB837-E2E6-4AEC-AF9D-EB5396B7AD1B}" destId="{CAE60C05-1A26-4DD6-B0D1-FE9ECB2E56AB}" srcOrd="0" destOrd="0" presId="urn:microsoft.com/office/officeart/2005/8/layout/hierarchy2"/>
    <dgm:cxn modelId="{13A6AB5D-BAA7-4CED-9197-CA2A8FBD51D9}" type="presOf" srcId="{285C72BF-78C9-4D71-8989-11BC79419936}" destId="{F5FC0706-A3F9-4D77-9914-C55BB276E3C5}" srcOrd="0" destOrd="0" presId="urn:microsoft.com/office/officeart/2005/8/layout/hierarchy2"/>
    <dgm:cxn modelId="{2FB91EE3-B5F5-4A3D-94CC-BF97109A2AEF}" srcId="{1594A95F-6A7E-4609-9A8E-36EA964198F4}" destId="{285C72BF-78C9-4D71-8989-11BC79419936}" srcOrd="0" destOrd="0" parTransId="{60151999-EF4D-4B3F-8EE0-96DFDF4754C7}" sibTransId="{7589ABF1-E01F-41CB-8FE6-079A67DA43EA}"/>
    <dgm:cxn modelId="{D7B8B0CE-6E5C-4F1E-BFA7-B4A33A87DA47}" srcId="{53D1C1AA-BC3F-44D0-AA3C-A9A1629D0474}" destId="{E00B22EA-8B52-497D-8547-21D001D514EF}" srcOrd="0" destOrd="0" parTransId="{E4408C01-EE96-48A5-9B18-285C0248F2BF}" sibTransId="{6F0E5CA9-BA4B-4D29-AE0B-D83A5DB442DE}"/>
    <dgm:cxn modelId="{426128C8-B3C8-45F2-A56E-E3E0320A0003}" type="presOf" srcId="{2AF2E0B4-00FA-48FB-9B93-478EC3C02011}" destId="{F822445F-134C-43CB-8950-254D71B0E171}" srcOrd="1" destOrd="0" presId="urn:microsoft.com/office/officeart/2005/8/layout/hierarchy2"/>
    <dgm:cxn modelId="{B2933033-F38D-402E-ACE9-2EA1529E3E74}" type="presOf" srcId="{F9E4331F-64D3-4CEA-A33A-C52D75C82839}" destId="{8E7C596F-8D91-4426-9357-782E52F51F4C}" srcOrd="0" destOrd="0" presId="urn:microsoft.com/office/officeart/2005/8/layout/hierarchy2"/>
    <dgm:cxn modelId="{6171BD3C-066D-462A-8E22-FB0E670608B3}" type="presOf" srcId="{1480C142-5CA8-4DA4-AD11-814EAC1DE74A}" destId="{887E8D3A-B3C4-4E9E-92A2-58478C0C98B9}" srcOrd="0" destOrd="0" presId="urn:microsoft.com/office/officeart/2005/8/layout/hierarchy2"/>
    <dgm:cxn modelId="{0B169E74-36B0-426A-A136-63C413E54A86}" type="presOf" srcId="{4753EF31-91F7-477E-9974-53BFEE758D3C}" destId="{67FAB447-03B6-423E-B536-3BD604285590}" srcOrd="1" destOrd="0" presId="urn:microsoft.com/office/officeart/2005/8/layout/hierarchy2"/>
    <dgm:cxn modelId="{D9FEACE3-A470-43CE-968F-08969CA485B4}" srcId="{53D1C1AA-BC3F-44D0-AA3C-A9A1629D0474}" destId="{B2F11717-1A4A-4C8B-B790-6DADC0ACCDAF}" srcOrd="2" destOrd="0" parTransId="{B3F14D01-05E9-46F4-95A7-14F34AA6649F}" sibTransId="{74E519EB-EDC2-4628-9D7E-6AFBDC3B4D3C}"/>
    <dgm:cxn modelId="{CE5B047F-971E-41CD-A23D-2323EC8CB6BC}" srcId="{DDAAFF64-0546-459C-B4F6-52A62D6426B2}" destId="{FBFCB837-E2E6-4AEC-AF9D-EB5396B7AD1B}" srcOrd="1" destOrd="0" parTransId="{76BF1843-1A36-41D0-A28A-1E51423B1AE4}" sibTransId="{06C1E84A-BC73-4DD2-BF56-79E28308414E}"/>
    <dgm:cxn modelId="{C6D11C6C-EBA3-45F2-9A31-391CC189BDD1}" type="presOf" srcId="{ABFC2B07-3AC0-458C-A6DD-28876F8C22DA}" destId="{B4766B4C-C19A-44F2-95B4-776D015AD20A}" srcOrd="0" destOrd="0" presId="urn:microsoft.com/office/officeart/2005/8/layout/hierarchy2"/>
    <dgm:cxn modelId="{F7FCD2DB-ED82-468F-A73D-3F48655418C6}" type="presOf" srcId="{3B78FDFC-7AFA-4FEE-B188-C00057F2F24C}" destId="{E9674C2D-3DD2-414F-B9BD-10E9145F3A51}" srcOrd="1" destOrd="0" presId="urn:microsoft.com/office/officeart/2005/8/layout/hierarchy2"/>
    <dgm:cxn modelId="{B49ECCA0-E2ED-4F57-A9D2-817E4F1A7021}" srcId="{53D1C1AA-BC3F-44D0-AA3C-A9A1629D0474}" destId="{C5387D10-1543-485F-BFC9-E759E0CBB211}" srcOrd="1" destOrd="0" parTransId="{1480C142-5CA8-4DA4-AD11-814EAC1DE74A}" sibTransId="{6458E4D7-D2DF-4757-A305-9E8090275AA3}"/>
    <dgm:cxn modelId="{B1207F45-36A8-45D0-BA70-1DEA405BE798}" type="presOf" srcId="{B2F11717-1A4A-4C8B-B790-6DADC0ACCDAF}" destId="{33A62226-C91D-4C00-8523-824B40E5171F}" srcOrd="0" destOrd="0" presId="urn:microsoft.com/office/officeart/2005/8/layout/hierarchy2"/>
    <dgm:cxn modelId="{C309265E-E3E6-4647-AFFF-91D2F3147AEB}" type="presOf" srcId="{8254A65E-9B27-44C3-8104-0D31F29D4C88}" destId="{2B71866A-FF95-43CA-B5C0-372BA8117E2A}" srcOrd="0" destOrd="0" presId="urn:microsoft.com/office/officeart/2005/8/layout/hierarchy2"/>
    <dgm:cxn modelId="{BBD9565E-E80D-413A-BBD5-816B7AC1BF05}" srcId="{285C72BF-78C9-4D71-8989-11BC79419936}" destId="{8254A65E-9B27-44C3-8104-0D31F29D4C88}" srcOrd="0" destOrd="0" parTransId="{2AF2E0B4-00FA-48FB-9B93-478EC3C02011}" sibTransId="{5F0970E1-D5D2-4D14-826C-3124BE29EE17}"/>
    <dgm:cxn modelId="{91006EB9-D105-4F41-A167-FAC4EEFA18EC}" type="presOf" srcId="{0527FF73-5650-4595-8599-B1B75340101D}" destId="{21DDA84E-0D78-4D73-B2F5-B59BFD9239B2}" srcOrd="0" destOrd="0" presId="urn:microsoft.com/office/officeart/2005/8/layout/hierarchy2"/>
    <dgm:cxn modelId="{B156D756-F04F-4280-A7F4-ABE0C9B440E5}" type="presOf" srcId="{76BF1843-1A36-41D0-A28A-1E51423B1AE4}" destId="{4F7EAE5A-DE60-4AC9-8D7A-3D3918198BF9}" srcOrd="0" destOrd="0" presId="urn:microsoft.com/office/officeart/2005/8/layout/hierarchy2"/>
    <dgm:cxn modelId="{2EAE5DE6-B2FD-46E1-B304-B14AD3896626}" srcId="{8254A65E-9B27-44C3-8104-0D31F29D4C88}" destId="{0527FF73-5650-4595-8599-B1B75340101D}" srcOrd="1" destOrd="0" parTransId="{4753EF31-91F7-477E-9974-53BFEE758D3C}" sibTransId="{6D8D3350-0EBD-4B72-9DBD-040EC7F9AA7F}"/>
    <dgm:cxn modelId="{B6AB2958-D362-4709-85D9-33B927211C47}" type="presOf" srcId="{CFA17F5D-91E2-4CE0-A6DF-D5E4B462B0E9}" destId="{3D1CB982-526B-4074-A2E3-2F3427507371}" srcOrd="0" destOrd="0" presId="urn:microsoft.com/office/officeart/2005/8/layout/hierarchy2"/>
    <dgm:cxn modelId="{4514D80A-8E13-473D-9CF4-8A566A327E5A}" srcId="{DDAAFF64-0546-459C-B4F6-52A62D6426B2}" destId="{37033A59-2F11-46F0-8E2F-E2F37755675F}" srcOrd="0" destOrd="0" parTransId="{6289C8DB-ED77-4034-A0E0-5FFCED672BC5}" sibTransId="{845FB6BE-F2DD-4A80-B22C-675E8BBB63EA}"/>
    <dgm:cxn modelId="{C9E7F002-CAAC-42C8-81AC-EEE901C370D4}" type="presOf" srcId="{726A2395-F827-41B3-90DA-BFD5A026C736}" destId="{A5A4B23D-78AB-4473-AD13-64D8ED6CE497}" srcOrd="1" destOrd="0" presId="urn:microsoft.com/office/officeart/2005/8/layout/hierarchy2"/>
    <dgm:cxn modelId="{1DF077BE-33C6-4D53-9C09-0381033309FB}" type="presOf" srcId="{B3F14D01-05E9-46F4-95A7-14F34AA6649F}" destId="{D9ED99AF-1084-470F-8E0A-7E81A9CAD1B9}" srcOrd="0" destOrd="0" presId="urn:microsoft.com/office/officeart/2005/8/layout/hierarchy2"/>
    <dgm:cxn modelId="{70CD7E40-EC45-4662-9452-EF709E7A21C9}" type="presOf" srcId="{E4408C01-EE96-48A5-9B18-285C0248F2BF}" destId="{3610D222-CDA1-406B-AB85-62AE661A0595}" srcOrd="1" destOrd="0" presId="urn:microsoft.com/office/officeart/2005/8/layout/hierarchy2"/>
    <dgm:cxn modelId="{749B3A82-DB8C-414E-B789-3FE77F1D8E3D}" type="presOf" srcId="{65300335-2CA7-46CA-B87E-1EA8E71A06C0}" destId="{2063773F-C635-4801-975E-800EAD9CF753}" srcOrd="0" destOrd="0" presId="urn:microsoft.com/office/officeart/2005/8/layout/hierarchy2"/>
    <dgm:cxn modelId="{57E04305-6BAA-40D6-84CA-C07754DCB244}" type="presOf" srcId="{DDAAFF64-0546-459C-B4F6-52A62D6426B2}" destId="{3715947B-9436-4DBF-B889-694B6D68E23D}" srcOrd="0" destOrd="0" presId="urn:microsoft.com/office/officeart/2005/8/layout/hierarchy2"/>
    <dgm:cxn modelId="{EB1B7AF0-EBB3-42FC-82D9-32E0FBFB79BD}" type="presOf" srcId="{65300335-2CA7-46CA-B87E-1EA8E71A06C0}" destId="{3D437DB2-6D33-4247-BCD9-0B5FB4AD801B}" srcOrd="1" destOrd="0" presId="urn:microsoft.com/office/officeart/2005/8/layout/hierarchy2"/>
    <dgm:cxn modelId="{218EAF17-EB3A-4FF7-ABAD-426EBB262993}" srcId="{1594A95F-6A7E-4609-9A8E-36EA964198F4}" destId="{CFA17F5D-91E2-4CE0-A6DF-D5E4B462B0E9}" srcOrd="1" destOrd="0" parTransId="{7A51CBAE-120D-49AC-82B9-A102E37B9FCA}" sibTransId="{F91E5290-675E-4A5D-A4B9-99AED96EC85D}"/>
    <dgm:cxn modelId="{CAC6B3F1-C844-4789-AB7E-A4463ECFA027}" srcId="{F9E4331F-64D3-4CEA-A33A-C52D75C82839}" destId="{ABFC2B07-3AC0-458C-A6DD-28876F8C22DA}" srcOrd="1" destOrd="0" parTransId="{3B78FDFC-7AFA-4FEE-B188-C00057F2F24C}" sibTransId="{531641E3-721A-468F-AB5D-75585B3B59EB}"/>
    <dgm:cxn modelId="{FF49AF32-F5AC-41CF-AD60-D75356745527}" type="presOf" srcId="{3B78FDFC-7AFA-4FEE-B188-C00057F2F24C}" destId="{60253B99-AC04-4E02-B9D4-3BD309138092}" srcOrd="0" destOrd="0" presId="urn:microsoft.com/office/officeart/2005/8/layout/hierarchy2"/>
    <dgm:cxn modelId="{28F73D32-6DAC-4E9A-9860-7681C10AEB87}" type="presOf" srcId="{89CF53A0-1BEE-440D-B95E-E3E731DF98ED}" destId="{830CCAE6-6B9F-47E6-AFB0-FD23688E5E61}" srcOrd="1" destOrd="0" presId="urn:microsoft.com/office/officeart/2005/8/layout/hierarchy2"/>
    <dgm:cxn modelId="{5363E568-7C4C-42AD-A884-703BFCEC0E14}" type="presOf" srcId="{53D1C1AA-BC3F-44D0-AA3C-A9A1629D0474}" destId="{C266712C-F8F0-4743-BA54-DED25DCE8E6A}" srcOrd="0" destOrd="0" presId="urn:microsoft.com/office/officeart/2005/8/layout/hierarchy2"/>
    <dgm:cxn modelId="{F094E7C6-AD1D-4200-82D9-280AF2DDBBF5}" type="presOf" srcId="{E00B22EA-8B52-497D-8547-21D001D514EF}" destId="{A049E4BA-6125-4F08-A263-7324321D73C3}" srcOrd="0" destOrd="0" presId="urn:microsoft.com/office/officeart/2005/8/layout/hierarchy2"/>
    <dgm:cxn modelId="{CA4A3B71-12DD-46AC-897B-18B9F2BFD311}" type="presOf" srcId="{2AF2E0B4-00FA-48FB-9B93-478EC3C02011}" destId="{A1CAD569-8B80-43BD-B15A-D10480C6D3CB}" srcOrd="0" destOrd="0" presId="urn:microsoft.com/office/officeart/2005/8/layout/hierarchy2"/>
    <dgm:cxn modelId="{26638C1A-1FB2-4814-9FE4-7994FFBB732B}" type="presOf" srcId="{89CF53A0-1BEE-440D-B95E-E3E731DF98ED}" destId="{0E3F002F-7C2B-41E0-81FD-692DE2169ED8}" srcOrd="0" destOrd="0" presId="urn:microsoft.com/office/officeart/2005/8/layout/hierarchy2"/>
    <dgm:cxn modelId="{4137F51D-1C41-48B4-9A98-E241859C8055}" type="presOf" srcId="{6289C8DB-ED77-4034-A0E0-5FFCED672BC5}" destId="{FA032068-53E3-480D-A731-BB41867198B6}" srcOrd="1" destOrd="0" presId="urn:microsoft.com/office/officeart/2005/8/layout/hierarchy2"/>
    <dgm:cxn modelId="{1405B6BC-6451-438F-8B63-878070549C76}" srcId="{8254A65E-9B27-44C3-8104-0D31F29D4C88}" destId="{5479F73B-E9F2-4AE0-AF65-259C083E6AD9}" srcOrd="2" destOrd="0" parTransId="{89CF53A0-1BEE-440D-B95E-E3E731DF98ED}" sibTransId="{87C140C6-AFFC-4A68-ADF9-FA25E0B8A568}"/>
    <dgm:cxn modelId="{63A0F002-8691-4640-B2F3-2921C88A7E01}" type="presOf" srcId="{9AB663B5-098F-43C6-9243-D5E0E180FFD1}" destId="{1F5AC459-6756-4432-8E4A-410ED0175609}" srcOrd="0" destOrd="0" presId="urn:microsoft.com/office/officeart/2005/8/layout/hierarchy2"/>
    <dgm:cxn modelId="{F93492B6-B4AC-4BC1-AB6F-845B6401EFC2}" srcId="{CFA17F5D-91E2-4CE0-A6DF-D5E4B462B0E9}" destId="{DDAAFF64-0546-459C-B4F6-52A62D6426B2}" srcOrd="0" destOrd="0" parTransId="{726A2395-F827-41B3-90DA-BFD5A026C736}" sibTransId="{439FC3CA-C76D-4A30-995D-075D69211B73}"/>
    <dgm:cxn modelId="{67D7146E-BD53-42BE-8A8A-6F3BC904F603}" type="presOf" srcId="{76BF1843-1A36-41D0-A28A-1E51423B1AE4}" destId="{4FFDB682-5759-4BC1-A8FB-78872640E280}" srcOrd="1" destOrd="0" presId="urn:microsoft.com/office/officeart/2005/8/layout/hierarchy2"/>
    <dgm:cxn modelId="{91745253-BC3D-4419-899E-BF75702B4F0A}" type="presOf" srcId="{C9465C7D-B63A-4E9A-9228-059EA50AF348}" destId="{CF25E8AA-6B2B-4333-B9BC-5739A11EAFB2}" srcOrd="1" destOrd="0" presId="urn:microsoft.com/office/officeart/2005/8/layout/hierarchy2"/>
    <dgm:cxn modelId="{658BA996-7BF0-4BEC-AB1E-306D46301489}" type="presOf" srcId="{1480C142-5CA8-4DA4-AD11-814EAC1DE74A}" destId="{062253E1-0B4A-4858-ADC5-BEB1871554B9}" srcOrd="1" destOrd="0" presId="urn:microsoft.com/office/officeart/2005/8/layout/hierarchy2"/>
    <dgm:cxn modelId="{5916C874-7640-4350-ACB4-A1DCD3C381DF}" type="presOf" srcId="{726A2395-F827-41B3-90DA-BFD5A026C736}" destId="{13561C9C-83CF-49A2-8C90-3428F06F8A8E}" srcOrd="0" destOrd="0" presId="urn:microsoft.com/office/officeart/2005/8/layout/hierarchy2"/>
    <dgm:cxn modelId="{6CFBA3A3-34D3-41D0-AFC3-3BE5B1236332}" type="presOf" srcId="{4753EF31-91F7-477E-9974-53BFEE758D3C}" destId="{C76C1511-1058-44B4-840A-D0ACA7957AD4}" srcOrd="0" destOrd="0" presId="urn:microsoft.com/office/officeart/2005/8/layout/hierarchy2"/>
    <dgm:cxn modelId="{88A9CFEA-EFC1-4EC2-9D0A-AC027227E503}" type="presParOf" srcId="{EEF97E39-C38E-40F8-842D-3DC179AC089E}" destId="{344B2A34-CB87-4DF5-AF8B-86078BC3F233}" srcOrd="0" destOrd="0" presId="urn:microsoft.com/office/officeart/2005/8/layout/hierarchy2"/>
    <dgm:cxn modelId="{D48CD950-AC2B-4CBB-B3E3-54DA1CBA9B26}" type="presParOf" srcId="{344B2A34-CB87-4DF5-AF8B-86078BC3F233}" destId="{F5FC0706-A3F9-4D77-9914-C55BB276E3C5}" srcOrd="0" destOrd="0" presId="urn:microsoft.com/office/officeart/2005/8/layout/hierarchy2"/>
    <dgm:cxn modelId="{105C0A3A-7D19-43F2-956F-6B42A124ED2F}" type="presParOf" srcId="{344B2A34-CB87-4DF5-AF8B-86078BC3F233}" destId="{826020AC-1B87-4FDD-890A-09D8D3974EA9}" srcOrd="1" destOrd="0" presId="urn:microsoft.com/office/officeart/2005/8/layout/hierarchy2"/>
    <dgm:cxn modelId="{AA6E2F41-7EAB-484B-AEDE-C307A4DB1059}" type="presParOf" srcId="{826020AC-1B87-4FDD-890A-09D8D3974EA9}" destId="{A1CAD569-8B80-43BD-B15A-D10480C6D3CB}" srcOrd="0" destOrd="0" presId="urn:microsoft.com/office/officeart/2005/8/layout/hierarchy2"/>
    <dgm:cxn modelId="{9606C6FF-9588-4C53-A58C-E33C866DA9A9}" type="presParOf" srcId="{A1CAD569-8B80-43BD-B15A-D10480C6D3CB}" destId="{F822445F-134C-43CB-8950-254D71B0E171}" srcOrd="0" destOrd="0" presId="urn:microsoft.com/office/officeart/2005/8/layout/hierarchy2"/>
    <dgm:cxn modelId="{74F74746-1916-4FA9-99A4-1E2348E382C4}" type="presParOf" srcId="{826020AC-1B87-4FDD-890A-09D8D3974EA9}" destId="{638938BA-F626-44A7-A65F-392C3AA04177}" srcOrd="1" destOrd="0" presId="urn:microsoft.com/office/officeart/2005/8/layout/hierarchy2"/>
    <dgm:cxn modelId="{7A448544-FB4C-499A-B44B-8C5BBB59CCE7}" type="presParOf" srcId="{638938BA-F626-44A7-A65F-392C3AA04177}" destId="{2B71866A-FF95-43CA-B5C0-372BA8117E2A}" srcOrd="0" destOrd="0" presId="urn:microsoft.com/office/officeart/2005/8/layout/hierarchy2"/>
    <dgm:cxn modelId="{0020269F-FFEB-47BD-9D18-B0708EB0ED0A}" type="presParOf" srcId="{638938BA-F626-44A7-A65F-392C3AA04177}" destId="{652616AC-CF5C-412B-8520-D501CCA92D35}" srcOrd="1" destOrd="0" presId="urn:microsoft.com/office/officeart/2005/8/layout/hierarchy2"/>
    <dgm:cxn modelId="{A4ED420D-2DF8-4D61-9747-9F8F54E37039}" type="presParOf" srcId="{652616AC-CF5C-412B-8520-D501CCA92D35}" destId="{2063773F-C635-4801-975E-800EAD9CF753}" srcOrd="0" destOrd="0" presId="urn:microsoft.com/office/officeart/2005/8/layout/hierarchy2"/>
    <dgm:cxn modelId="{F6615230-D761-418B-99BB-5984795EACEC}" type="presParOf" srcId="{2063773F-C635-4801-975E-800EAD9CF753}" destId="{3D437DB2-6D33-4247-BCD9-0B5FB4AD801B}" srcOrd="0" destOrd="0" presId="urn:microsoft.com/office/officeart/2005/8/layout/hierarchy2"/>
    <dgm:cxn modelId="{DBE52707-B088-4B8B-92BD-85AAAA9A3615}" type="presParOf" srcId="{652616AC-CF5C-412B-8520-D501CCA92D35}" destId="{ADA4D1FD-3E2B-4724-9670-1756A054231F}" srcOrd="1" destOrd="0" presId="urn:microsoft.com/office/officeart/2005/8/layout/hierarchy2"/>
    <dgm:cxn modelId="{838F4A1C-DA3F-4315-8817-CADE3F32EACE}" type="presParOf" srcId="{ADA4D1FD-3E2B-4724-9670-1756A054231F}" destId="{1F5AC459-6756-4432-8E4A-410ED0175609}" srcOrd="0" destOrd="0" presId="urn:microsoft.com/office/officeart/2005/8/layout/hierarchy2"/>
    <dgm:cxn modelId="{FE90DD53-87E0-45EB-8074-B2D934758EF8}" type="presParOf" srcId="{ADA4D1FD-3E2B-4724-9670-1756A054231F}" destId="{74D7B997-D486-4FC9-A38F-958E1DDC777B}" srcOrd="1" destOrd="0" presId="urn:microsoft.com/office/officeart/2005/8/layout/hierarchy2"/>
    <dgm:cxn modelId="{5FF09F64-C245-4F65-A2FA-47C0F2E0E373}" type="presParOf" srcId="{652616AC-CF5C-412B-8520-D501CCA92D35}" destId="{C76C1511-1058-44B4-840A-D0ACA7957AD4}" srcOrd="2" destOrd="0" presId="urn:microsoft.com/office/officeart/2005/8/layout/hierarchy2"/>
    <dgm:cxn modelId="{E5DE7811-10F5-4F13-A016-0C15C8C4A37C}" type="presParOf" srcId="{C76C1511-1058-44B4-840A-D0ACA7957AD4}" destId="{67FAB447-03B6-423E-B536-3BD604285590}" srcOrd="0" destOrd="0" presId="urn:microsoft.com/office/officeart/2005/8/layout/hierarchy2"/>
    <dgm:cxn modelId="{274958D4-54DB-4C2E-8574-47082893B613}" type="presParOf" srcId="{652616AC-CF5C-412B-8520-D501CCA92D35}" destId="{E09E5E01-8D07-43DC-8189-F1481FEE4E61}" srcOrd="3" destOrd="0" presId="urn:microsoft.com/office/officeart/2005/8/layout/hierarchy2"/>
    <dgm:cxn modelId="{FEF4821A-0AAF-45BE-9D86-D49C873AC9E5}" type="presParOf" srcId="{E09E5E01-8D07-43DC-8189-F1481FEE4E61}" destId="{21DDA84E-0D78-4D73-B2F5-B59BFD9239B2}" srcOrd="0" destOrd="0" presId="urn:microsoft.com/office/officeart/2005/8/layout/hierarchy2"/>
    <dgm:cxn modelId="{1E626AAB-BEFB-4175-8197-239A113664EE}" type="presParOf" srcId="{E09E5E01-8D07-43DC-8189-F1481FEE4E61}" destId="{2CF4070C-3334-4026-BCDD-19F6E7E22EA7}" srcOrd="1" destOrd="0" presId="urn:microsoft.com/office/officeart/2005/8/layout/hierarchy2"/>
    <dgm:cxn modelId="{0C918A85-FBC3-4FD1-A1E3-94CD788C9F42}" type="presParOf" srcId="{652616AC-CF5C-412B-8520-D501CCA92D35}" destId="{0E3F002F-7C2B-41E0-81FD-692DE2169ED8}" srcOrd="4" destOrd="0" presId="urn:microsoft.com/office/officeart/2005/8/layout/hierarchy2"/>
    <dgm:cxn modelId="{E13DF4CA-A4CA-4817-9423-8D6D4D92F060}" type="presParOf" srcId="{0E3F002F-7C2B-41E0-81FD-692DE2169ED8}" destId="{830CCAE6-6B9F-47E6-AFB0-FD23688E5E61}" srcOrd="0" destOrd="0" presId="urn:microsoft.com/office/officeart/2005/8/layout/hierarchy2"/>
    <dgm:cxn modelId="{1ED8B5E2-F69B-47B4-8B75-3DA620642995}" type="presParOf" srcId="{652616AC-CF5C-412B-8520-D501CCA92D35}" destId="{04EF2DE1-4D3C-4162-853A-2F2ED079DEAD}" srcOrd="5" destOrd="0" presId="urn:microsoft.com/office/officeart/2005/8/layout/hierarchy2"/>
    <dgm:cxn modelId="{D95FB9B7-8F8C-42C3-AEA8-CF09BC3B5BD0}" type="presParOf" srcId="{04EF2DE1-4D3C-4162-853A-2F2ED079DEAD}" destId="{7A8752E1-C45B-4734-9E51-61836BE8D46E}" srcOrd="0" destOrd="0" presId="urn:microsoft.com/office/officeart/2005/8/layout/hierarchy2"/>
    <dgm:cxn modelId="{F9CA9EDF-FDC2-4C87-BD98-40DB3ABF98CF}" type="presParOf" srcId="{04EF2DE1-4D3C-4162-853A-2F2ED079DEAD}" destId="{D865FF38-9263-4C35-81C4-F6700F7F50F5}" srcOrd="1" destOrd="0" presId="urn:microsoft.com/office/officeart/2005/8/layout/hierarchy2"/>
    <dgm:cxn modelId="{07BECC9F-79AE-46D2-8876-452188F19D47}" type="presParOf" srcId="{EEF97E39-C38E-40F8-842D-3DC179AC089E}" destId="{80AF2329-6A05-40CF-974D-6BD99075E0C8}" srcOrd="1" destOrd="0" presId="urn:microsoft.com/office/officeart/2005/8/layout/hierarchy2"/>
    <dgm:cxn modelId="{94A4CE5C-D4EF-4068-B950-FB685C53F09B}" type="presParOf" srcId="{80AF2329-6A05-40CF-974D-6BD99075E0C8}" destId="{3D1CB982-526B-4074-A2E3-2F3427507371}" srcOrd="0" destOrd="0" presId="urn:microsoft.com/office/officeart/2005/8/layout/hierarchy2"/>
    <dgm:cxn modelId="{DF8F98DC-3361-4B71-BA18-605037209B3B}" type="presParOf" srcId="{80AF2329-6A05-40CF-974D-6BD99075E0C8}" destId="{CC25F7AE-8017-48E0-80C1-CFB0E3D2D9CD}" srcOrd="1" destOrd="0" presId="urn:microsoft.com/office/officeart/2005/8/layout/hierarchy2"/>
    <dgm:cxn modelId="{F0246ACA-DEE8-4D46-913D-B305DDE54BFA}" type="presParOf" srcId="{CC25F7AE-8017-48E0-80C1-CFB0E3D2D9CD}" destId="{13561C9C-83CF-49A2-8C90-3428F06F8A8E}" srcOrd="0" destOrd="0" presId="urn:microsoft.com/office/officeart/2005/8/layout/hierarchy2"/>
    <dgm:cxn modelId="{1220B3F4-C1FD-4C1F-8BAF-137FEA61FD33}" type="presParOf" srcId="{13561C9C-83CF-49A2-8C90-3428F06F8A8E}" destId="{A5A4B23D-78AB-4473-AD13-64D8ED6CE497}" srcOrd="0" destOrd="0" presId="urn:microsoft.com/office/officeart/2005/8/layout/hierarchy2"/>
    <dgm:cxn modelId="{EA70487D-2E14-434E-B7D2-6B7BA326D596}" type="presParOf" srcId="{CC25F7AE-8017-48E0-80C1-CFB0E3D2D9CD}" destId="{158A9B07-E151-4F10-BDEC-0FC827D1B02B}" srcOrd="1" destOrd="0" presId="urn:microsoft.com/office/officeart/2005/8/layout/hierarchy2"/>
    <dgm:cxn modelId="{6C912F17-57EE-4B15-987A-425BA393CA5F}" type="presParOf" srcId="{158A9B07-E151-4F10-BDEC-0FC827D1B02B}" destId="{3715947B-9436-4DBF-B889-694B6D68E23D}" srcOrd="0" destOrd="0" presId="urn:microsoft.com/office/officeart/2005/8/layout/hierarchy2"/>
    <dgm:cxn modelId="{D2DC7996-064D-450C-9DBF-FC882C1867D0}" type="presParOf" srcId="{158A9B07-E151-4F10-BDEC-0FC827D1B02B}" destId="{79AB5F68-1C98-449C-B1B5-72D1D9C9E20D}" srcOrd="1" destOrd="0" presId="urn:microsoft.com/office/officeart/2005/8/layout/hierarchy2"/>
    <dgm:cxn modelId="{B08981AD-93EF-421E-89CA-FA38F32723DD}" type="presParOf" srcId="{79AB5F68-1C98-449C-B1B5-72D1D9C9E20D}" destId="{727AB729-28BE-471B-B11C-0C5C8C5BB50B}" srcOrd="0" destOrd="0" presId="urn:microsoft.com/office/officeart/2005/8/layout/hierarchy2"/>
    <dgm:cxn modelId="{693732B9-0EE4-4F36-B7D1-5197B5F9CBF5}" type="presParOf" srcId="{727AB729-28BE-471B-B11C-0C5C8C5BB50B}" destId="{FA032068-53E3-480D-A731-BB41867198B6}" srcOrd="0" destOrd="0" presId="urn:microsoft.com/office/officeart/2005/8/layout/hierarchy2"/>
    <dgm:cxn modelId="{B6E87C9E-C297-49C5-814D-8A41A03905B9}" type="presParOf" srcId="{79AB5F68-1C98-449C-B1B5-72D1D9C9E20D}" destId="{46EC634F-B94A-4A52-BA1B-A5DA9FFF43EA}" srcOrd="1" destOrd="0" presId="urn:microsoft.com/office/officeart/2005/8/layout/hierarchy2"/>
    <dgm:cxn modelId="{ED382E81-F2C4-40E7-AFC8-DBB57FA1CBF0}" type="presParOf" srcId="{46EC634F-B94A-4A52-BA1B-A5DA9FFF43EA}" destId="{27B68274-83CA-4209-BC35-18CE27A8BB42}" srcOrd="0" destOrd="0" presId="urn:microsoft.com/office/officeart/2005/8/layout/hierarchy2"/>
    <dgm:cxn modelId="{3C933D4A-0309-4618-93CE-3D549B2049C4}" type="presParOf" srcId="{46EC634F-B94A-4A52-BA1B-A5DA9FFF43EA}" destId="{4100CAC0-C74E-47C0-9225-43BFA6FFF9B9}" srcOrd="1" destOrd="0" presId="urn:microsoft.com/office/officeart/2005/8/layout/hierarchy2"/>
    <dgm:cxn modelId="{551832B8-232E-4CD3-ACBD-C2B319C94779}" type="presParOf" srcId="{79AB5F68-1C98-449C-B1B5-72D1D9C9E20D}" destId="{4F7EAE5A-DE60-4AC9-8D7A-3D3918198BF9}" srcOrd="2" destOrd="0" presId="urn:microsoft.com/office/officeart/2005/8/layout/hierarchy2"/>
    <dgm:cxn modelId="{7EB38AC1-4AA9-4F9E-AE5B-7D82128A1945}" type="presParOf" srcId="{4F7EAE5A-DE60-4AC9-8D7A-3D3918198BF9}" destId="{4FFDB682-5759-4BC1-A8FB-78872640E280}" srcOrd="0" destOrd="0" presId="urn:microsoft.com/office/officeart/2005/8/layout/hierarchy2"/>
    <dgm:cxn modelId="{67BC3241-2F90-4F55-981C-8FA52D5A0566}" type="presParOf" srcId="{79AB5F68-1C98-449C-B1B5-72D1D9C9E20D}" destId="{3F7D07CB-5CDA-4A81-B42B-F0D825D4CE21}" srcOrd="3" destOrd="0" presId="urn:microsoft.com/office/officeart/2005/8/layout/hierarchy2"/>
    <dgm:cxn modelId="{3E377A9E-A38B-4E72-8698-810502271C37}" type="presParOf" srcId="{3F7D07CB-5CDA-4A81-B42B-F0D825D4CE21}" destId="{CAE60C05-1A26-4DD6-B0D1-FE9ECB2E56AB}" srcOrd="0" destOrd="0" presId="urn:microsoft.com/office/officeart/2005/8/layout/hierarchy2"/>
    <dgm:cxn modelId="{49FDE22E-DD1F-46CF-BBCF-BB0C04093E8D}" type="presParOf" srcId="{3F7D07CB-5CDA-4A81-B42B-F0D825D4CE21}" destId="{623C2FAE-FB3B-45EC-B28D-F0FF11DA368E}" srcOrd="1" destOrd="0" presId="urn:microsoft.com/office/officeart/2005/8/layout/hierarchy2"/>
    <dgm:cxn modelId="{3A3BFF4E-5CFB-4D60-8416-835AE0A1F02F}" type="presParOf" srcId="{EEF97E39-C38E-40F8-842D-3DC179AC089E}" destId="{05382EEB-4D43-4A34-805D-42ADEF56FB3A}" srcOrd="2" destOrd="0" presId="urn:microsoft.com/office/officeart/2005/8/layout/hierarchy2"/>
    <dgm:cxn modelId="{7070D5AF-F4B6-4BFB-AC1C-6A6DFD350D04}" type="presParOf" srcId="{05382EEB-4D43-4A34-805D-42ADEF56FB3A}" destId="{8E7C596F-8D91-4426-9357-782E52F51F4C}" srcOrd="0" destOrd="0" presId="urn:microsoft.com/office/officeart/2005/8/layout/hierarchy2"/>
    <dgm:cxn modelId="{4BFC1652-B19D-4E8E-A6F3-D3631C8D322A}" type="presParOf" srcId="{05382EEB-4D43-4A34-805D-42ADEF56FB3A}" destId="{0215BF70-2410-483E-ACD7-1C6664D3E87D}" srcOrd="1" destOrd="0" presId="urn:microsoft.com/office/officeart/2005/8/layout/hierarchy2"/>
    <dgm:cxn modelId="{E00F5D48-B66B-4444-9252-6381E117A9E2}" type="presParOf" srcId="{0215BF70-2410-483E-ACD7-1C6664D3E87D}" destId="{31AD1603-A361-4A2E-B5BA-8CC3C7F087D4}" srcOrd="0" destOrd="0" presId="urn:microsoft.com/office/officeart/2005/8/layout/hierarchy2"/>
    <dgm:cxn modelId="{E72B6B18-4A0F-4AE1-AF3C-F5F5249A409A}" type="presParOf" srcId="{31AD1603-A361-4A2E-B5BA-8CC3C7F087D4}" destId="{CF25E8AA-6B2B-4333-B9BC-5739A11EAFB2}" srcOrd="0" destOrd="0" presId="urn:microsoft.com/office/officeart/2005/8/layout/hierarchy2"/>
    <dgm:cxn modelId="{31DB3624-7030-44BD-B846-530EFFC3979A}" type="presParOf" srcId="{0215BF70-2410-483E-ACD7-1C6664D3E87D}" destId="{41EA62B4-677D-4FA7-A14D-34E0A871447F}" srcOrd="1" destOrd="0" presId="urn:microsoft.com/office/officeart/2005/8/layout/hierarchy2"/>
    <dgm:cxn modelId="{ACC6FC4E-D960-4D37-BB84-90E1E208C531}" type="presParOf" srcId="{41EA62B4-677D-4FA7-A14D-34E0A871447F}" destId="{C266712C-F8F0-4743-BA54-DED25DCE8E6A}" srcOrd="0" destOrd="0" presId="urn:microsoft.com/office/officeart/2005/8/layout/hierarchy2"/>
    <dgm:cxn modelId="{EA527B66-0DAD-4EEA-B2BF-04852F0275D5}" type="presParOf" srcId="{41EA62B4-677D-4FA7-A14D-34E0A871447F}" destId="{20FDB24B-637C-4F1D-884C-ED4F06761983}" srcOrd="1" destOrd="0" presId="urn:microsoft.com/office/officeart/2005/8/layout/hierarchy2"/>
    <dgm:cxn modelId="{282D5DB7-DC2F-4EB9-8E9B-1C6830CDEEF1}" type="presParOf" srcId="{20FDB24B-637C-4F1D-884C-ED4F06761983}" destId="{B7200EE6-B813-4598-8509-C76BC1D47410}" srcOrd="0" destOrd="0" presId="urn:microsoft.com/office/officeart/2005/8/layout/hierarchy2"/>
    <dgm:cxn modelId="{324B2778-6E9B-40CD-BF1A-C8EF55B5BECC}" type="presParOf" srcId="{B7200EE6-B813-4598-8509-C76BC1D47410}" destId="{3610D222-CDA1-406B-AB85-62AE661A0595}" srcOrd="0" destOrd="0" presId="urn:microsoft.com/office/officeart/2005/8/layout/hierarchy2"/>
    <dgm:cxn modelId="{D3F78FD3-155B-4AA2-BB0F-5A7752AEC39F}" type="presParOf" srcId="{20FDB24B-637C-4F1D-884C-ED4F06761983}" destId="{D63EB5D1-3538-4D9B-8C02-7A392840BE97}" srcOrd="1" destOrd="0" presId="urn:microsoft.com/office/officeart/2005/8/layout/hierarchy2"/>
    <dgm:cxn modelId="{685DD678-D6B6-4738-9333-4437E28A9E1C}" type="presParOf" srcId="{D63EB5D1-3538-4D9B-8C02-7A392840BE97}" destId="{A049E4BA-6125-4F08-A263-7324321D73C3}" srcOrd="0" destOrd="0" presId="urn:microsoft.com/office/officeart/2005/8/layout/hierarchy2"/>
    <dgm:cxn modelId="{33DA47F7-63A5-4BE7-BADA-81F8C7506837}" type="presParOf" srcId="{D63EB5D1-3538-4D9B-8C02-7A392840BE97}" destId="{ED2B563C-1CB8-4C89-A52C-4466BCC08422}" srcOrd="1" destOrd="0" presId="urn:microsoft.com/office/officeart/2005/8/layout/hierarchy2"/>
    <dgm:cxn modelId="{EE134279-8B03-4FAF-97A2-E0A461DABD52}" type="presParOf" srcId="{20FDB24B-637C-4F1D-884C-ED4F06761983}" destId="{887E8D3A-B3C4-4E9E-92A2-58478C0C98B9}" srcOrd="2" destOrd="0" presId="urn:microsoft.com/office/officeart/2005/8/layout/hierarchy2"/>
    <dgm:cxn modelId="{19394380-C825-45E1-AC17-5D676CFFFEF8}" type="presParOf" srcId="{887E8D3A-B3C4-4E9E-92A2-58478C0C98B9}" destId="{062253E1-0B4A-4858-ADC5-BEB1871554B9}" srcOrd="0" destOrd="0" presId="urn:microsoft.com/office/officeart/2005/8/layout/hierarchy2"/>
    <dgm:cxn modelId="{A7918F15-C467-4D5A-BF37-56951F324235}" type="presParOf" srcId="{20FDB24B-637C-4F1D-884C-ED4F06761983}" destId="{93473BD3-5D4C-4E35-BBFF-E137B7F8EACE}" srcOrd="3" destOrd="0" presId="urn:microsoft.com/office/officeart/2005/8/layout/hierarchy2"/>
    <dgm:cxn modelId="{D87B9AFE-34C2-4B34-ACDA-9411AB419962}" type="presParOf" srcId="{93473BD3-5D4C-4E35-BBFF-E137B7F8EACE}" destId="{0AA600C3-A242-4873-8B84-81BC1A958F47}" srcOrd="0" destOrd="0" presId="urn:microsoft.com/office/officeart/2005/8/layout/hierarchy2"/>
    <dgm:cxn modelId="{20188EE2-51E7-433B-B896-B9B98ADB2068}" type="presParOf" srcId="{93473BD3-5D4C-4E35-BBFF-E137B7F8EACE}" destId="{F9C2DC8F-43B7-4C66-8F2D-2C949D6C998C}" srcOrd="1" destOrd="0" presId="urn:microsoft.com/office/officeart/2005/8/layout/hierarchy2"/>
    <dgm:cxn modelId="{81561CFD-EFB0-4BAE-A7CF-4195A67CB0A8}" type="presParOf" srcId="{20FDB24B-637C-4F1D-884C-ED4F06761983}" destId="{D9ED99AF-1084-470F-8E0A-7E81A9CAD1B9}" srcOrd="4" destOrd="0" presId="urn:microsoft.com/office/officeart/2005/8/layout/hierarchy2"/>
    <dgm:cxn modelId="{7D645026-089B-4E29-B90F-A58946A849B2}" type="presParOf" srcId="{D9ED99AF-1084-470F-8E0A-7E81A9CAD1B9}" destId="{7AC59B96-A2F2-4A61-9570-FD5355FC14D7}" srcOrd="0" destOrd="0" presId="urn:microsoft.com/office/officeart/2005/8/layout/hierarchy2"/>
    <dgm:cxn modelId="{236AEDB7-6047-40F9-804B-EF066E565531}" type="presParOf" srcId="{20FDB24B-637C-4F1D-884C-ED4F06761983}" destId="{3BA884D1-C5DA-4BAD-8FB5-F7556668A66A}" srcOrd="5" destOrd="0" presId="urn:microsoft.com/office/officeart/2005/8/layout/hierarchy2"/>
    <dgm:cxn modelId="{572AE75B-A4CD-4600-A4CD-24D9110E74C7}" type="presParOf" srcId="{3BA884D1-C5DA-4BAD-8FB5-F7556668A66A}" destId="{33A62226-C91D-4C00-8523-824B40E5171F}" srcOrd="0" destOrd="0" presId="urn:microsoft.com/office/officeart/2005/8/layout/hierarchy2"/>
    <dgm:cxn modelId="{D3F3243B-504E-4135-85F9-CB75B8D50861}" type="presParOf" srcId="{3BA884D1-C5DA-4BAD-8FB5-F7556668A66A}" destId="{2ECBBA4A-8BBA-4CA9-B377-65F9DFAE0CC3}" srcOrd="1" destOrd="0" presId="urn:microsoft.com/office/officeart/2005/8/layout/hierarchy2"/>
    <dgm:cxn modelId="{A088BB79-BCF1-4518-B36E-F5428FC49AE6}" type="presParOf" srcId="{0215BF70-2410-483E-ACD7-1C6664D3E87D}" destId="{60253B99-AC04-4E02-B9D4-3BD309138092}" srcOrd="2" destOrd="0" presId="urn:microsoft.com/office/officeart/2005/8/layout/hierarchy2"/>
    <dgm:cxn modelId="{02584B1C-CFA8-44B7-81B4-EB7F9549BB7F}" type="presParOf" srcId="{60253B99-AC04-4E02-B9D4-3BD309138092}" destId="{E9674C2D-3DD2-414F-B9BD-10E9145F3A51}" srcOrd="0" destOrd="0" presId="urn:microsoft.com/office/officeart/2005/8/layout/hierarchy2"/>
    <dgm:cxn modelId="{68ABEB1D-59F8-4C8F-8843-E9522F4A84DF}" type="presParOf" srcId="{0215BF70-2410-483E-ACD7-1C6664D3E87D}" destId="{BD07CF05-3277-4138-A49A-ABEEDBEDBCBD}" srcOrd="3" destOrd="0" presId="urn:microsoft.com/office/officeart/2005/8/layout/hierarchy2"/>
    <dgm:cxn modelId="{1F3D4F6B-9166-47D6-9971-337D3F914701}" type="presParOf" srcId="{BD07CF05-3277-4138-A49A-ABEEDBEDBCBD}" destId="{B4766B4C-C19A-44F2-95B4-776D015AD20A}" srcOrd="0" destOrd="0" presId="urn:microsoft.com/office/officeart/2005/8/layout/hierarchy2"/>
    <dgm:cxn modelId="{4D7B032B-A275-4F06-A3C5-E87BC96F364F}" type="presParOf" srcId="{BD07CF05-3277-4138-A49A-ABEEDBEDBCBD}" destId="{73EF96F5-2EB1-4BD0-8CC2-D3DA46F6BB6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EBE50C-B0F4-4EF1-8C3F-F0F130B7D83D}" type="doc">
      <dgm:prSet loTypeId="urn:microsoft.com/office/officeart/2005/8/layout/hierarchy6" loCatId="hierarchy" qsTypeId="urn:microsoft.com/office/officeart/2005/8/quickstyle/3d3" qsCatId="3D" csTypeId="urn:microsoft.com/office/officeart/2005/8/colors/colorful4" csCatId="colorful" phldr="1"/>
      <dgm:spPr/>
      <dgm:t>
        <a:bodyPr/>
        <a:lstStyle/>
        <a:p>
          <a:endParaRPr lang="en-US"/>
        </a:p>
      </dgm:t>
    </dgm:pt>
    <dgm:pt modelId="{72A434F8-8701-4FA2-9696-AC7469C22C71}">
      <dgm:prSet phldrT="[Text]" custT="1"/>
      <dgm:spPr/>
      <dgm:t>
        <a:bodyPr/>
        <a:lstStyle/>
        <a:p>
          <a:r>
            <a:rPr lang="en-US" sz="1050"/>
            <a:t>Resource Center Manager "DeleGator"</a:t>
          </a:r>
        </a:p>
      </dgm:t>
    </dgm:pt>
    <dgm:pt modelId="{D3731AED-2D06-4BF3-96A2-9E191D2B40A2}" type="parTrans" cxnId="{3AB2EB9A-F91B-4EEC-9CF3-B5CDF5C7323A}">
      <dgm:prSet/>
      <dgm:spPr/>
      <dgm:t>
        <a:bodyPr/>
        <a:lstStyle/>
        <a:p>
          <a:endParaRPr lang="en-US" sz="2000"/>
        </a:p>
      </dgm:t>
    </dgm:pt>
    <dgm:pt modelId="{60BF708A-4D44-4C55-87A1-25A785B9EE5E}" type="sibTrans" cxnId="{3AB2EB9A-F91B-4EEC-9CF3-B5CDF5C7323A}">
      <dgm:prSet/>
      <dgm:spPr/>
      <dgm:t>
        <a:bodyPr/>
        <a:lstStyle/>
        <a:p>
          <a:endParaRPr lang="en-US" sz="2000"/>
        </a:p>
      </dgm:t>
    </dgm:pt>
    <dgm:pt modelId="{40E974D4-5743-4735-A7C2-C254AAF232BD}">
      <dgm:prSet phldrT="[Text]" custT="1"/>
      <dgm:spPr/>
      <dgm:t>
        <a:bodyPr/>
        <a:lstStyle/>
        <a:p>
          <a:r>
            <a:rPr lang="en-US" sz="1200"/>
            <a:t>CongreGator Coordinator</a:t>
          </a:r>
        </a:p>
      </dgm:t>
    </dgm:pt>
    <dgm:pt modelId="{ED548DA9-7DAD-42B8-9C13-737D29AFFD40}" type="parTrans" cxnId="{4DAB8483-11D7-46E8-9611-79C1987F9291}">
      <dgm:prSet/>
      <dgm:spPr/>
      <dgm:t>
        <a:bodyPr/>
        <a:lstStyle/>
        <a:p>
          <a:endParaRPr lang="en-US" sz="2000"/>
        </a:p>
      </dgm:t>
    </dgm:pt>
    <dgm:pt modelId="{A602B09D-27F6-4A4D-BD3A-50CD0997AEA1}" type="sibTrans" cxnId="{4DAB8483-11D7-46E8-9611-79C1987F9291}">
      <dgm:prSet/>
      <dgm:spPr/>
      <dgm:t>
        <a:bodyPr/>
        <a:lstStyle/>
        <a:p>
          <a:endParaRPr lang="en-US" sz="2000"/>
        </a:p>
      </dgm:t>
    </dgm:pt>
    <dgm:pt modelId="{AB265240-0701-4FCC-9EFE-84527643EFB0}">
      <dgm:prSet phldrT="[Text]" custT="1"/>
      <dgm:spPr/>
      <dgm:t>
        <a:bodyPr/>
        <a:lstStyle/>
        <a:p>
          <a:r>
            <a:rPr lang="en-US" sz="1200"/>
            <a:t>Event Planning</a:t>
          </a:r>
        </a:p>
      </dgm:t>
    </dgm:pt>
    <dgm:pt modelId="{22173CB6-36C6-4150-80A2-1F9BEE40A6C9}" type="parTrans" cxnId="{619B91B8-366C-463C-8956-7FE1EF7F1D62}">
      <dgm:prSet/>
      <dgm:spPr/>
      <dgm:t>
        <a:bodyPr/>
        <a:lstStyle/>
        <a:p>
          <a:endParaRPr lang="en-US" sz="2000"/>
        </a:p>
      </dgm:t>
    </dgm:pt>
    <dgm:pt modelId="{34B111F9-AE5E-4E8D-8F4E-D9341D9C0CD6}" type="sibTrans" cxnId="{619B91B8-366C-463C-8956-7FE1EF7F1D62}">
      <dgm:prSet/>
      <dgm:spPr/>
      <dgm:t>
        <a:bodyPr/>
        <a:lstStyle/>
        <a:p>
          <a:endParaRPr lang="en-US" sz="2000"/>
        </a:p>
      </dgm:t>
    </dgm:pt>
    <dgm:pt modelId="{09638F95-9B9C-4D10-B81F-5742A4EE9164}">
      <dgm:prSet phldrT="[Text]" custT="1"/>
      <dgm:spPr/>
      <dgm:t>
        <a:bodyPr/>
        <a:lstStyle/>
        <a:p>
          <a:r>
            <a:rPr lang="en-US" sz="1200"/>
            <a:t>Networking</a:t>
          </a:r>
        </a:p>
      </dgm:t>
    </dgm:pt>
    <dgm:pt modelId="{5AABEE33-D91E-4222-AAEC-BB66A0A417AB}" type="parTrans" cxnId="{DCF3162D-C9B4-43ED-A5D7-4E4ED2774304}">
      <dgm:prSet/>
      <dgm:spPr/>
      <dgm:t>
        <a:bodyPr/>
        <a:lstStyle/>
        <a:p>
          <a:endParaRPr lang="en-US" sz="2000"/>
        </a:p>
      </dgm:t>
    </dgm:pt>
    <dgm:pt modelId="{12060DE7-478A-4C6C-B0C9-0C92A0D8092D}" type="sibTrans" cxnId="{DCF3162D-C9B4-43ED-A5D7-4E4ED2774304}">
      <dgm:prSet/>
      <dgm:spPr/>
      <dgm:t>
        <a:bodyPr/>
        <a:lstStyle/>
        <a:p>
          <a:endParaRPr lang="en-US" sz="2000"/>
        </a:p>
      </dgm:t>
    </dgm:pt>
    <dgm:pt modelId="{D0014E5A-5EFF-4327-832B-75E08EEEBB76}">
      <dgm:prSet phldrT="[Text]" custT="1"/>
      <dgm:spPr/>
      <dgm:t>
        <a:bodyPr/>
        <a:lstStyle/>
        <a:p>
          <a:r>
            <a:rPr lang="en-US" sz="1200"/>
            <a:t>NaviGator Coordinator</a:t>
          </a:r>
        </a:p>
      </dgm:t>
    </dgm:pt>
    <dgm:pt modelId="{B21ECAF4-5D4E-44AF-80E7-676CAFEC202A}" type="parTrans" cxnId="{56591110-A5F8-4972-83F6-DCBB6268B2FB}">
      <dgm:prSet/>
      <dgm:spPr/>
      <dgm:t>
        <a:bodyPr/>
        <a:lstStyle/>
        <a:p>
          <a:endParaRPr lang="en-US" sz="2000"/>
        </a:p>
      </dgm:t>
    </dgm:pt>
    <dgm:pt modelId="{6B26DAB3-1A76-4237-A0FE-03CD266F6DF1}" type="sibTrans" cxnId="{56591110-A5F8-4972-83F6-DCBB6268B2FB}">
      <dgm:prSet/>
      <dgm:spPr/>
      <dgm:t>
        <a:bodyPr/>
        <a:lstStyle/>
        <a:p>
          <a:endParaRPr lang="en-US" sz="2000"/>
        </a:p>
      </dgm:t>
    </dgm:pt>
    <dgm:pt modelId="{B71C9CA9-441B-4B4A-B997-95115D40FCFB}">
      <dgm:prSet phldrT="[Text]" custT="1"/>
      <dgm:spPr/>
      <dgm:t>
        <a:bodyPr/>
        <a:lstStyle/>
        <a:p>
          <a:r>
            <a:rPr lang="en-US" sz="1200"/>
            <a:t>Daily Operations</a:t>
          </a:r>
        </a:p>
      </dgm:t>
    </dgm:pt>
    <dgm:pt modelId="{4D322F29-3D41-4E3F-A239-468AF1E88FE4}" type="parTrans" cxnId="{554181D0-2A46-4217-83DA-BCD6EB20B079}">
      <dgm:prSet/>
      <dgm:spPr/>
      <dgm:t>
        <a:bodyPr/>
        <a:lstStyle/>
        <a:p>
          <a:endParaRPr lang="en-US" sz="2000"/>
        </a:p>
      </dgm:t>
    </dgm:pt>
    <dgm:pt modelId="{7DD14F95-44C3-441E-9E1E-21786E0297EA}" type="sibTrans" cxnId="{554181D0-2A46-4217-83DA-BCD6EB20B079}">
      <dgm:prSet/>
      <dgm:spPr/>
      <dgm:t>
        <a:bodyPr/>
        <a:lstStyle/>
        <a:p>
          <a:endParaRPr lang="en-US" sz="2000"/>
        </a:p>
      </dgm:t>
    </dgm:pt>
    <dgm:pt modelId="{17667D6E-12D2-44CD-823D-C46C9FA7C0C1}">
      <dgm:prSet phldrT="[Text]" custT="1"/>
      <dgm:spPr/>
      <dgm:t>
        <a:bodyPr/>
        <a:lstStyle/>
        <a:p>
          <a:r>
            <a:rPr lang="en-US" sz="1400"/>
            <a:t>Partnership for Strong Families</a:t>
          </a:r>
        </a:p>
      </dgm:t>
    </dgm:pt>
    <dgm:pt modelId="{950D24E8-00A9-48B7-BF10-CA60BB7FA0E9}" type="parTrans" cxnId="{85D6B709-75D7-4FAA-B729-BC8E62B26E50}">
      <dgm:prSet/>
      <dgm:spPr/>
      <dgm:t>
        <a:bodyPr/>
        <a:lstStyle/>
        <a:p>
          <a:endParaRPr lang="en-US" sz="2000"/>
        </a:p>
      </dgm:t>
    </dgm:pt>
    <dgm:pt modelId="{636DC2CE-11E6-4306-9FCB-E34F9DF7A987}" type="sibTrans" cxnId="{85D6B709-75D7-4FAA-B729-BC8E62B26E50}">
      <dgm:prSet/>
      <dgm:spPr/>
      <dgm:t>
        <a:bodyPr/>
        <a:lstStyle/>
        <a:p>
          <a:endParaRPr lang="en-US" sz="2000"/>
        </a:p>
      </dgm:t>
    </dgm:pt>
    <dgm:pt modelId="{AAE8A094-9C89-4EE5-91B7-219DA31B76BA}">
      <dgm:prSet phldrT="[Text]" custT="1"/>
      <dgm:spPr/>
      <dgm:t>
        <a:bodyPr/>
        <a:lstStyle/>
        <a:p>
          <a:r>
            <a:rPr lang="en-US" sz="1400"/>
            <a:t>Graduate Students</a:t>
          </a:r>
        </a:p>
        <a:p>
          <a:r>
            <a:rPr lang="en-US" sz="1400"/>
            <a:t>SWAG Members</a:t>
          </a:r>
        </a:p>
      </dgm:t>
    </dgm:pt>
    <dgm:pt modelId="{6D1DE6C6-3B4D-4C38-8721-39EC43CA4A35}" type="parTrans" cxnId="{008039D6-4D81-4241-BA90-67683F3407AB}">
      <dgm:prSet/>
      <dgm:spPr/>
      <dgm:t>
        <a:bodyPr/>
        <a:lstStyle/>
        <a:p>
          <a:endParaRPr lang="en-US" sz="2000"/>
        </a:p>
      </dgm:t>
    </dgm:pt>
    <dgm:pt modelId="{2B387F09-8B5F-4444-8A8A-E823DFEC3459}" type="sibTrans" cxnId="{008039D6-4D81-4241-BA90-67683F3407AB}">
      <dgm:prSet/>
      <dgm:spPr/>
      <dgm:t>
        <a:bodyPr/>
        <a:lstStyle/>
        <a:p>
          <a:endParaRPr lang="en-US" sz="2000"/>
        </a:p>
      </dgm:t>
    </dgm:pt>
    <dgm:pt modelId="{81CF2A23-FA6D-4FEF-BB31-40E371EE643E}">
      <dgm:prSet phldrT="[Text]" custT="1"/>
      <dgm:spPr/>
      <dgm:t>
        <a:bodyPr/>
        <a:lstStyle/>
        <a:p>
          <a:r>
            <a:rPr lang="en-US" sz="1400"/>
            <a:t>Service Providers</a:t>
          </a:r>
        </a:p>
        <a:p>
          <a:r>
            <a:rPr lang="en-US" sz="1400"/>
            <a:t>Undergraduate &amp; Graduate Students</a:t>
          </a:r>
        </a:p>
        <a:p>
          <a:r>
            <a:rPr lang="en-US" sz="1400"/>
            <a:t>SWAG Members</a:t>
          </a:r>
        </a:p>
        <a:p>
          <a:r>
            <a:rPr lang="en-US" sz="1400"/>
            <a:t>Adult Residents &amp; Youth</a:t>
          </a:r>
        </a:p>
      </dgm:t>
    </dgm:pt>
    <dgm:pt modelId="{DDF9EC26-BA4F-4CF1-A985-794982D0D98D}" type="parTrans" cxnId="{99489B20-5B62-428A-9EA6-A932B5D900FF}">
      <dgm:prSet/>
      <dgm:spPr/>
      <dgm:t>
        <a:bodyPr/>
        <a:lstStyle/>
        <a:p>
          <a:endParaRPr lang="en-US" sz="2000"/>
        </a:p>
      </dgm:t>
    </dgm:pt>
    <dgm:pt modelId="{B5F1715C-DD3C-4316-A3BB-4DD81BA68074}" type="sibTrans" cxnId="{99489B20-5B62-428A-9EA6-A932B5D900FF}">
      <dgm:prSet/>
      <dgm:spPr/>
      <dgm:t>
        <a:bodyPr/>
        <a:lstStyle/>
        <a:p>
          <a:endParaRPr lang="en-US" sz="2000"/>
        </a:p>
      </dgm:t>
    </dgm:pt>
    <dgm:pt modelId="{1FBBFD0B-8863-44BA-8E10-4EC343917C59}">
      <dgm:prSet phldrT="[Text]" custT="1"/>
      <dgm:spPr/>
      <dgm:t>
        <a:bodyPr/>
        <a:lstStyle/>
        <a:p>
          <a:r>
            <a:rPr lang="en-US" sz="1200" dirty="0"/>
            <a:t>Programming</a:t>
          </a:r>
        </a:p>
      </dgm:t>
    </dgm:pt>
    <dgm:pt modelId="{4F885E89-C6A5-43E8-9471-B07E06FA175F}" type="parTrans" cxnId="{B7E8A9AA-22B9-4D72-BED7-DB3D6D713FBC}">
      <dgm:prSet/>
      <dgm:spPr/>
      <dgm:t>
        <a:bodyPr/>
        <a:lstStyle/>
        <a:p>
          <a:endParaRPr lang="en-US" sz="2000"/>
        </a:p>
      </dgm:t>
    </dgm:pt>
    <dgm:pt modelId="{B8C2E11B-3B05-4865-909A-FFF073E40573}" type="sibTrans" cxnId="{B7E8A9AA-22B9-4D72-BED7-DB3D6D713FBC}">
      <dgm:prSet/>
      <dgm:spPr/>
      <dgm:t>
        <a:bodyPr/>
        <a:lstStyle/>
        <a:p>
          <a:endParaRPr lang="en-US" sz="2000"/>
        </a:p>
      </dgm:t>
    </dgm:pt>
    <dgm:pt modelId="{1D7F216D-B332-49F6-88D7-0B9A74CE5B6F}">
      <dgm:prSet phldrT="[Text]" custT="1"/>
      <dgm:spPr/>
      <dgm:t>
        <a:bodyPr/>
        <a:lstStyle/>
        <a:p>
          <a:r>
            <a:rPr lang="en-US" sz="1200" dirty="0" err="1" smtClean="0"/>
            <a:t>InvestiGatorCoordinator</a:t>
          </a:r>
          <a:endParaRPr lang="en-US" sz="1200" dirty="0"/>
        </a:p>
      </dgm:t>
    </dgm:pt>
    <dgm:pt modelId="{F07580D1-934B-4CA0-9114-95B3D48C7DCD}" type="parTrans" cxnId="{C4B75433-4ED0-40A4-A8FE-D62054333EAF}">
      <dgm:prSet/>
      <dgm:spPr/>
      <dgm:t>
        <a:bodyPr/>
        <a:lstStyle/>
        <a:p>
          <a:endParaRPr lang="en-US" sz="2000"/>
        </a:p>
      </dgm:t>
    </dgm:pt>
    <dgm:pt modelId="{F723B5B4-9848-4D15-8436-40C7D7A363B7}" type="sibTrans" cxnId="{C4B75433-4ED0-40A4-A8FE-D62054333EAF}">
      <dgm:prSet/>
      <dgm:spPr/>
      <dgm:t>
        <a:bodyPr/>
        <a:lstStyle/>
        <a:p>
          <a:endParaRPr lang="en-US" sz="2000"/>
        </a:p>
      </dgm:t>
    </dgm:pt>
    <dgm:pt modelId="{F4AB0FDB-7260-4E67-AB7D-2617A8FDFB16}">
      <dgm:prSet phldrT="[Text]" custT="1"/>
      <dgm:spPr/>
      <dgm:t>
        <a:bodyPr/>
        <a:lstStyle/>
        <a:p>
          <a:r>
            <a:rPr lang="en-US" sz="1200"/>
            <a:t>Data Collection</a:t>
          </a:r>
        </a:p>
      </dgm:t>
    </dgm:pt>
    <dgm:pt modelId="{C083FA6F-B21F-435C-835B-EAC7BF1ED2C7}" type="parTrans" cxnId="{135FD722-4B26-415C-A008-17B13F0208E8}">
      <dgm:prSet/>
      <dgm:spPr/>
      <dgm:t>
        <a:bodyPr/>
        <a:lstStyle/>
        <a:p>
          <a:endParaRPr lang="en-US" sz="2000"/>
        </a:p>
      </dgm:t>
    </dgm:pt>
    <dgm:pt modelId="{F5F11198-511D-41FE-B43E-DFF0B9F7792E}" type="sibTrans" cxnId="{135FD722-4B26-415C-A008-17B13F0208E8}">
      <dgm:prSet/>
      <dgm:spPr/>
      <dgm:t>
        <a:bodyPr/>
        <a:lstStyle/>
        <a:p>
          <a:endParaRPr lang="en-US" sz="2000"/>
        </a:p>
      </dgm:t>
    </dgm:pt>
    <dgm:pt modelId="{FD1585B8-A902-439E-8C5A-9B6DA33F8DB9}">
      <dgm:prSet phldrT="[Text]" custT="1"/>
      <dgm:spPr/>
      <dgm:t>
        <a:bodyPr/>
        <a:lstStyle/>
        <a:p>
          <a:r>
            <a:rPr lang="en-US" sz="700" dirty="0"/>
            <a:t>Resident recruitment, health</a:t>
          </a:r>
          <a:r>
            <a:rPr lang="en-US" sz="700" dirty="0" smtClean="0"/>
            <a:t>/ safety </a:t>
          </a:r>
          <a:r>
            <a:rPr lang="en-US" sz="700" dirty="0"/>
            <a:t>fairs, seminars</a:t>
          </a:r>
          <a:r>
            <a:rPr lang="en-US" sz="700"/>
            <a:t>, </a:t>
          </a:r>
          <a:r>
            <a:rPr lang="en-US" sz="700" smtClean="0"/>
            <a:t>            meetings</a:t>
          </a:r>
          <a:endParaRPr lang="en-US" sz="700" dirty="0"/>
        </a:p>
      </dgm:t>
    </dgm:pt>
    <dgm:pt modelId="{4DF018CC-9697-48A2-8536-B966286B2DE7}" type="parTrans" cxnId="{7B81259D-3E7E-4221-946C-D85137ABF28B}">
      <dgm:prSet/>
      <dgm:spPr/>
      <dgm:t>
        <a:bodyPr/>
        <a:lstStyle/>
        <a:p>
          <a:endParaRPr lang="en-US" sz="2000"/>
        </a:p>
      </dgm:t>
    </dgm:pt>
    <dgm:pt modelId="{EF3C2D27-8CC5-44C3-A340-DD566B5DB87F}" type="sibTrans" cxnId="{7B81259D-3E7E-4221-946C-D85137ABF28B}">
      <dgm:prSet/>
      <dgm:spPr/>
      <dgm:t>
        <a:bodyPr/>
        <a:lstStyle/>
        <a:p>
          <a:endParaRPr lang="en-US" sz="2000"/>
        </a:p>
      </dgm:t>
    </dgm:pt>
    <dgm:pt modelId="{F001A373-AE1A-4EF2-B0F5-CE235EC44502}">
      <dgm:prSet phldrT="[Text]" custT="1"/>
      <dgm:spPr/>
      <dgm:t>
        <a:bodyPr/>
        <a:lstStyle/>
        <a:p>
          <a:r>
            <a:rPr lang="en-US" sz="700" dirty="0"/>
            <a:t>Service provider recruitment, </a:t>
          </a:r>
          <a:r>
            <a:rPr lang="en-US" sz="700" dirty="0" smtClean="0"/>
            <a:t>                    partnerships </a:t>
          </a:r>
          <a:r>
            <a:rPr lang="en-US" sz="700" dirty="0"/>
            <a:t>with local agencies and organizations</a:t>
          </a:r>
        </a:p>
      </dgm:t>
    </dgm:pt>
    <dgm:pt modelId="{134C4272-AA48-4138-9D5D-DB38B4A1ED7C}" type="parTrans" cxnId="{E8E3A275-5337-4840-BF9A-6FE09A08BB0B}">
      <dgm:prSet/>
      <dgm:spPr/>
      <dgm:t>
        <a:bodyPr/>
        <a:lstStyle/>
        <a:p>
          <a:endParaRPr lang="en-US" sz="2000"/>
        </a:p>
      </dgm:t>
    </dgm:pt>
    <dgm:pt modelId="{89FA9AD2-FE75-43E6-916A-1488A23B8D79}" type="sibTrans" cxnId="{E8E3A275-5337-4840-BF9A-6FE09A08BB0B}">
      <dgm:prSet/>
      <dgm:spPr/>
      <dgm:t>
        <a:bodyPr/>
        <a:lstStyle/>
        <a:p>
          <a:endParaRPr lang="en-US" sz="2000"/>
        </a:p>
      </dgm:t>
    </dgm:pt>
    <dgm:pt modelId="{F58E8CF0-15FF-48FB-8892-9C2426BEA0AD}">
      <dgm:prSet phldrT="[Text]" custT="1"/>
      <dgm:spPr/>
      <dgm:t>
        <a:bodyPr/>
        <a:lstStyle/>
        <a:p>
          <a:r>
            <a:rPr lang="en-US" sz="700" dirty="0"/>
            <a:t>Greet patrons, Resource Center tours, service plans, follow-up, respond to questions, address concerns</a:t>
          </a:r>
        </a:p>
      </dgm:t>
    </dgm:pt>
    <dgm:pt modelId="{ED1E45A6-7147-43E8-9C69-ED4F4ED20DBA}" type="parTrans" cxnId="{8437E02F-D525-455D-81A2-EB5281A10F2A}">
      <dgm:prSet/>
      <dgm:spPr/>
      <dgm:t>
        <a:bodyPr/>
        <a:lstStyle/>
        <a:p>
          <a:endParaRPr lang="en-US" sz="2000"/>
        </a:p>
      </dgm:t>
    </dgm:pt>
    <dgm:pt modelId="{7DB66B12-F446-47ED-9259-BC18DAA09787}" type="sibTrans" cxnId="{8437E02F-D525-455D-81A2-EB5281A10F2A}">
      <dgm:prSet/>
      <dgm:spPr/>
      <dgm:t>
        <a:bodyPr/>
        <a:lstStyle/>
        <a:p>
          <a:endParaRPr lang="en-US" sz="2000"/>
        </a:p>
      </dgm:t>
    </dgm:pt>
    <dgm:pt modelId="{9F2166AE-E7EC-4ECC-A678-F8FCF76CEBD6}">
      <dgm:prSet phldrT="[Text]" custT="1"/>
      <dgm:spPr/>
      <dgm:t>
        <a:bodyPr/>
        <a:lstStyle/>
        <a:p>
          <a:r>
            <a:rPr lang="en-US" sz="700" dirty="0"/>
            <a:t>Assist service providers as needed, provide qualified programming, schedule programming, maintain programming data</a:t>
          </a:r>
        </a:p>
      </dgm:t>
    </dgm:pt>
    <dgm:pt modelId="{B103A49F-FFD4-431E-9E9B-29B339C115CD}" type="parTrans" cxnId="{BA53D1B9-5377-4142-858A-E2B52034D054}">
      <dgm:prSet/>
      <dgm:spPr/>
      <dgm:t>
        <a:bodyPr/>
        <a:lstStyle/>
        <a:p>
          <a:endParaRPr lang="en-US" sz="2000"/>
        </a:p>
      </dgm:t>
    </dgm:pt>
    <dgm:pt modelId="{17329C37-526B-49FD-AC87-4F7443ABD952}" type="sibTrans" cxnId="{BA53D1B9-5377-4142-858A-E2B52034D054}">
      <dgm:prSet/>
      <dgm:spPr/>
      <dgm:t>
        <a:bodyPr/>
        <a:lstStyle/>
        <a:p>
          <a:endParaRPr lang="en-US" sz="2000"/>
        </a:p>
      </dgm:t>
    </dgm:pt>
    <dgm:pt modelId="{FEAAFC3B-1D57-4E82-B356-10B6EF2C139D}">
      <dgm:prSet phldrT="[Text]" custT="1"/>
      <dgm:spPr/>
      <dgm:t>
        <a:bodyPr/>
        <a:lstStyle/>
        <a:p>
          <a:r>
            <a:rPr lang="en-US" sz="700" dirty="0"/>
            <a:t>Community research, student projects, needs/assets assessments, organize </a:t>
          </a:r>
          <a:r>
            <a:rPr lang="en-US" sz="700" dirty="0" smtClean="0"/>
            <a:t>Resource Center </a:t>
          </a:r>
          <a:r>
            <a:rPr lang="en-US" sz="700" dirty="0"/>
            <a:t>usage data</a:t>
          </a:r>
        </a:p>
      </dgm:t>
    </dgm:pt>
    <dgm:pt modelId="{BF8A7708-8798-4629-A365-B9FA2BC042F6}" type="parTrans" cxnId="{726D13AB-E61D-42CB-BC60-35FBECE9B4C3}">
      <dgm:prSet/>
      <dgm:spPr/>
      <dgm:t>
        <a:bodyPr/>
        <a:lstStyle/>
        <a:p>
          <a:endParaRPr lang="en-US" sz="2000"/>
        </a:p>
      </dgm:t>
    </dgm:pt>
    <dgm:pt modelId="{E49D4181-F7A8-40D9-B998-ACC457FC95B2}" type="sibTrans" cxnId="{726D13AB-E61D-42CB-BC60-35FBECE9B4C3}">
      <dgm:prSet/>
      <dgm:spPr/>
      <dgm:t>
        <a:bodyPr/>
        <a:lstStyle/>
        <a:p>
          <a:endParaRPr lang="en-US" sz="2000"/>
        </a:p>
      </dgm:t>
    </dgm:pt>
    <dgm:pt modelId="{74294B33-4018-48E3-90B1-C9D3356845CB}">
      <dgm:prSet/>
      <dgm:spPr>
        <a:ln w="3175">
          <a:solidFill>
            <a:schemeClr val="tx1"/>
          </a:solidFill>
        </a:ln>
      </dgm:spPr>
      <dgm:t>
        <a:bodyPr/>
        <a:lstStyle/>
        <a:p>
          <a:r>
            <a:rPr lang="en-US"/>
            <a:t>SWAG Board</a:t>
          </a:r>
        </a:p>
      </dgm:t>
    </dgm:pt>
    <dgm:pt modelId="{99795C66-4CAB-4C25-84BC-87CA40F76462}" type="parTrans" cxnId="{C2AD314C-9637-4980-8A71-F168C7BB5A84}">
      <dgm:prSet/>
      <dgm:spPr/>
      <dgm:t>
        <a:bodyPr/>
        <a:lstStyle/>
        <a:p>
          <a:endParaRPr lang="en-US"/>
        </a:p>
      </dgm:t>
    </dgm:pt>
    <dgm:pt modelId="{F145079C-2C07-459F-B656-E94347D4EB28}" type="sibTrans" cxnId="{C2AD314C-9637-4980-8A71-F168C7BB5A84}">
      <dgm:prSet/>
      <dgm:spPr/>
      <dgm:t>
        <a:bodyPr/>
        <a:lstStyle/>
        <a:p>
          <a:endParaRPr lang="en-US"/>
        </a:p>
      </dgm:t>
    </dgm:pt>
    <dgm:pt modelId="{4E4C7002-09C9-49E9-B0C7-7C52E2ADD545}" type="pres">
      <dgm:prSet presAssocID="{2BEBE50C-B0F4-4EF1-8C3F-F0F130B7D83D}" presName="mainComposite" presStyleCnt="0">
        <dgm:presLayoutVars>
          <dgm:chPref val="1"/>
          <dgm:dir/>
          <dgm:animOne val="branch"/>
          <dgm:animLvl val="lvl"/>
          <dgm:resizeHandles val="exact"/>
        </dgm:presLayoutVars>
      </dgm:prSet>
      <dgm:spPr/>
      <dgm:t>
        <a:bodyPr/>
        <a:lstStyle/>
        <a:p>
          <a:endParaRPr lang="en-US"/>
        </a:p>
      </dgm:t>
    </dgm:pt>
    <dgm:pt modelId="{CA1A6FA6-AB96-4243-A70E-ED75222A6E8E}" type="pres">
      <dgm:prSet presAssocID="{2BEBE50C-B0F4-4EF1-8C3F-F0F130B7D83D}" presName="hierFlow" presStyleCnt="0"/>
      <dgm:spPr/>
    </dgm:pt>
    <dgm:pt modelId="{6E1E5D0F-E820-4CB0-B732-6D9C45E5981F}" type="pres">
      <dgm:prSet presAssocID="{2BEBE50C-B0F4-4EF1-8C3F-F0F130B7D83D}" presName="firstBuf" presStyleCnt="0"/>
      <dgm:spPr/>
    </dgm:pt>
    <dgm:pt modelId="{1AC1DFCF-653C-4618-B132-C82DD0ED2EB8}" type="pres">
      <dgm:prSet presAssocID="{2BEBE50C-B0F4-4EF1-8C3F-F0F130B7D83D}" presName="hierChild1" presStyleCnt="0">
        <dgm:presLayoutVars>
          <dgm:chPref val="1"/>
          <dgm:animOne val="branch"/>
          <dgm:animLvl val="lvl"/>
        </dgm:presLayoutVars>
      </dgm:prSet>
      <dgm:spPr/>
    </dgm:pt>
    <dgm:pt modelId="{6E8689B4-373A-4132-AA3F-08F81A7F4DC6}" type="pres">
      <dgm:prSet presAssocID="{74294B33-4018-48E3-90B1-C9D3356845CB}" presName="Name14" presStyleCnt="0"/>
      <dgm:spPr/>
    </dgm:pt>
    <dgm:pt modelId="{A2476E90-8055-423E-8602-30C08B320AD3}" type="pres">
      <dgm:prSet presAssocID="{74294B33-4018-48E3-90B1-C9D3356845CB}" presName="level1Shape" presStyleLbl="node0" presStyleIdx="0" presStyleCnt="1" custScaleX="325191">
        <dgm:presLayoutVars>
          <dgm:chPref val="3"/>
        </dgm:presLayoutVars>
      </dgm:prSet>
      <dgm:spPr/>
      <dgm:t>
        <a:bodyPr/>
        <a:lstStyle/>
        <a:p>
          <a:endParaRPr lang="en-US"/>
        </a:p>
      </dgm:t>
    </dgm:pt>
    <dgm:pt modelId="{85A966A9-2E61-4FA1-BE37-C4AEB41AB76F}" type="pres">
      <dgm:prSet presAssocID="{74294B33-4018-48E3-90B1-C9D3356845CB}" presName="hierChild2" presStyleCnt="0"/>
      <dgm:spPr/>
    </dgm:pt>
    <dgm:pt modelId="{6F7372C0-9756-4A3A-9F15-C8668E776DBC}" type="pres">
      <dgm:prSet presAssocID="{D3731AED-2D06-4BF3-96A2-9E191D2B40A2}" presName="Name19" presStyleLbl="parChTrans1D2" presStyleIdx="0" presStyleCnt="1"/>
      <dgm:spPr/>
      <dgm:t>
        <a:bodyPr/>
        <a:lstStyle/>
        <a:p>
          <a:endParaRPr lang="en-US"/>
        </a:p>
      </dgm:t>
    </dgm:pt>
    <dgm:pt modelId="{09E0A4F6-4291-4B31-BE08-9CA7C393AEED}" type="pres">
      <dgm:prSet presAssocID="{72A434F8-8701-4FA2-9696-AC7469C22C71}" presName="Name21" presStyleCnt="0"/>
      <dgm:spPr/>
    </dgm:pt>
    <dgm:pt modelId="{2C33782A-F1CE-4301-A64F-2BD5964A545F}" type="pres">
      <dgm:prSet presAssocID="{72A434F8-8701-4FA2-9696-AC7469C22C71}" presName="level2Shape" presStyleLbl="node2" presStyleIdx="0" presStyleCnt="1"/>
      <dgm:spPr/>
      <dgm:t>
        <a:bodyPr/>
        <a:lstStyle/>
        <a:p>
          <a:endParaRPr lang="en-US"/>
        </a:p>
      </dgm:t>
    </dgm:pt>
    <dgm:pt modelId="{7F784D1A-114F-4302-B7B5-F2928A3795A4}" type="pres">
      <dgm:prSet presAssocID="{72A434F8-8701-4FA2-9696-AC7469C22C71}" presName="hierChild3" presStyleCnt="0"/>
      <dgm:spPr/>
    </dgm:pt>
    <dgm:pt modelId="{3EBBF005-1000-403F-A23A-BD2E458F9C1F}" type="pres">
      <dgm:prSet presAssocID="{ED548DA9-7DAD-42B8-9C13-737D29AFFD40}" presName="Name19" presStyleLbl="parChTrans1D3" presStyleIdx="0" presStyleCnt="3"/>
      <dgm:spPr/>
      <dgm:t>
        <a:bodyPr/>
        <a:lstStyle/>
        <a:p>
          <a:endParaRPr lang="en-US"/>
        </a:p>
      </dgm:t>
    </dgm:pt>
    <dgm:pt modelId="{86DE3D07-6F36-452B-94CC-8AD4E3A1A4B5}" type="pres">
      <dgm:prSet presAssocID="{40E974D4-5743-4735-A7C2-C254AAF232BD}" presName="Name21" presStyleCnt="0"/>
      <dgm:spPr/>
    </dgm:pt>
    <dgm:pt modelId="{12E0FB52-8B0F-461F-81C3-3E77D472D449}" type="pres">
      <dgm:prSet presAssocID="{40E974D4-5743-4735-A7C2-C254AAF232BD}" presName="level2Shape" presStyleLbl="node3" presStyleIdx="0" presStyleCnt="3" custLinFactNeighborX="-4761" custLinFactNeighborY="0"/>
      <dgm:spPr/>
      <dgm:t>
        <a:bodyPr/>
        <a:lstStyle/>
        <a:p>
          <a:endParaRPr lang="en-US"/>
        </a:p>
      </dgm:t>
    </dgm:pt>
    <dgm:pt modelId="{98EE7BC8-4F9A-41BB-BC34-ABE8DC05B58C}" type="pres">
      <dgm:prSet presAssocID="{40E974D4-5743-4735-A7C2-C254AAF232BD}" presName="hierChild3" presStyleCnt="0"/>
      <dgm:spPr/>
    </dgm:pt>
    <dgm:pt modelId="{9155E651-9CD8-4B10-A623-CFA93A36757C}" type="pres">
      <dgm:prSet presAssocID="{22173CB6-36C6-4150-80A2-1F9BEE40A6C9}" presName="Name19" presStyleLbl="parChTrans1D4" presStyleIdx="0" presStyleCnt="10"/>
      <dgm:spPr/>
      <dgm:t>
        <a:bodyPr/>
        <a:lstStyle/>
        <a:p>
          <a:endParaRPr lang="en-US"/>
        </a:p>
      </dgm:t>
    </dgm:pt>
    <dgm:pt modelId="{77BEECEF-28D4-45C9-8F8B-3961285E65CF}" type="pres">
      <dgm:prSet presAssocID="{AB265240-0701-4FCC-9EFE-84527643EFB0}" presName="Name21" presStyleCnt="0"/>
      <dgm:spPr/>
    </dgm:pt>
    <dgm:pt modelId="{7D771091-7BD2-420E-84DA-D12F6D7B9965}" type="pres">
      <dgm:prSet presAssocID="{AB265240-0701-4FCC-9EFE-84527643EFB0}" presName="level2Shape" presStyleLbl="node4" presStyleIdx="0" presStyleCnt="10" custLinFactX="13318" custLinFactNeighborX="100000" custLinFactNeighborY="7142"/>
      <dgm:spPr/>
      <dgm:t>
        <a:bodyPr/>
        <a:lstStyle/>
        <a:p>
          <a:endParaRPr lang="en-US"/>
        </a:p>
      </dgm:t>
    </dgm:pt>
    <dgm:pt modelId="{91C45AE8-C94A-4E3B-ACD5-68F95B73A13A}" type="pres">
      <dgm:prSet presAssocID="{AB265240-0701-4FCC-9EFE-84527643EFB0}" presName="hierChild3" presStyleCnt="0"/>
      <dgm:spPr/>
    </dgm:pt>
    <dgm:pt modelId="{F69A5457-4C96-4E89-A9C2-C5A6B30767E1}" type="pres">
      <dgm:prSet presAssocID="{4DF018CC-9697-48A2-8536-B966286B2DE7}" presName="Name19" presStyleLbl="parChTrans1D4" presStyleIdx="1" presStyleCnt="10"/>
      <dgm:spPr/>
      <dgm:t>
        <a:bodyPr/>
        <a:lstStyle/>
        <a:p>
          <a:endParaRPr lang="en-US"/>
        </a:p>
      </dgm:t>
    </dgm:pt>
    <dgm:pt modelId="{64B4049F-4159-4DE1-A8EE-8D799DB73057}" type="pres">
      <dgm:prSet presAssocID="{FD1585B8-A902-439E-8C5A-9B6DA33F8DB9}" presName="Name21" presStyleCnt="0"/>
      <dgm:spPr/>
    </dgm:pt>
    <dgm:pt modelId="{ED7D615E-633B-4E6F-B0C9-25F3651B46FE}" type="pres">
      <dgm:prSet presAssocID="{FD1585B8-A902-439E-8C5A-9B6DA33F8DB9}" presName="level2Shape" presStyleLbl="node4" presStyleIdx="1" presStyleCnt="10" custLinFactX="13318" custLinFactNeighborX="100000" custLinFactNeighborY="-2854"/>
      <dgm:spPr/>
      <dgm:t>
        <a:bodyPr/>
        <a:lstStyle/>
        <a:p>
          <a:endParaRPr lang="en-US"/>
        </a:p>
      </dgm:t>
    </dgm:pt>
    <dgm:pt modelId="{0AE7199C-2CFE-4504-9705-7BD7FEB7A6BB}" type="pres">
      <dgm:prSet presAssocID="{FD1585B8-A902-439E-8C5A-9B6DA33F8DB9}" presName="hierChild3" presStyleCnt="0"/>
      <dgm:spPr/>
    </dgm:pt>
    <dgm:pt modelId="{7F580620-C7A3-443C-A5F9-ABE39ACD2A69}" type="pres">
      <dgm:prSet presAssocID="{5AABEE33-D91E-4222-AAEC-BB66A0A417AB}" presName="Name19" presStyleLbl="parChTrans1D4" presStyleIdx="2" presStyleCnt="10"/>
      <dgm:spPr/>
      <dgm:t>
        <a:bodyPr/>
        <a:lstStyle/>
        <a:p>
          <a:endParaRPr lang="en-US"/>
        </a:p>
      </dgm:t>
    </dgm:pt>
    <dgm:pt modelId="{9DFBBF3A-9D54-4D3A-998E-23E3B6988D94}" type="pres">
      <dgm:prSet presAssocID="{09638F95-9B9C-4D10-B81F-5742A4EE9164}" presName="Name21" presStyleCnt="0"/>
      <dgm:spPr/>
    </dgm:pt>
    <dgm:pt modelId="{F2169553-35DC-4A9D-98E3-A3A5A7633034}" type="pres">
      <dgm:prSet presAssocID="{09638F95-9B9C-4D10-B81F-5742A4EE9164}" presName="level2Shape" presStyleLbl="node4" presStyleIdx="2" presStyleCnt="10" custLinFactX="-36172" custLinFactNeighborX="-100000" custLinFactNeighborY="7143"/>
      <dgm:spPr/>
      <dgm:t>
        <a:bodyPr/>
        <a:lstStyle/>
        <a:p>
          <a:endParaRPr lang="en-US"/>
        </a:p>
      </dgm:t>
    </dgm:pt>
    <dgm:pt modelId="{BC1CD8E2-9FF3-4242-8781-92C93DA13BC0}" type="pres">
      <dgm:prSet presAssocID="{09638F95-9B9C-4D10-B81F-5742A4EE9164}" presName="hierChild3" presStyleCnt="0"/>
      <dgm:spPr/>
    </dgm:pt>
    <dgm:pt modelId="{36545FA4-72B0-4E20-92C0-81DADB301004}" type="pres">
      <dgm:prSet presAssocID="{134C4272-AA48-4138-9D5D-DB38B4A1ED7C}" presName="Name19" presStyleLbl="parChTrans1D4" presStyleIdx="3" presStyleCnt="10"/>
      <dgm:spPr/>
      <dgm:t>
        <a:bodyPr/>
        <a:lstStyle/>
        <a:p>
          <a:endParaRPr lang="en-US"/>
        </a:p>
      </dgm:t>
    </dgm:pt>
    <dgm:pt modelId="{331EF622-9726-44EB-8E2B-97016B428808}" type="pres">
      <dgm:prSet presAssocID="{F001A373-AE1A-4EF2-B0F5-CE235EC44502}" presName="Name21" presStyleCnt="0"/>
      <dgm:spPr/>
    </dgm:pt>
    <dgm:pt modelId="{27EEB1AA-0CF8-4347-A869-7667550E064D}" type="pres">
      <dgm:prSet presAssocID="{F001A373-AE1A-4EF2-B0F5-CE235EC44502}" presName="level2Shape" presStyleLbl="node4" presStyleIdx="3" presStyleCnt="10" custLinFactX="-36175" custLinFactNeighborX="-100000" custLinFactNeighborY="-1428"/>
      <dgm:spPr/>
      <dgm:t>
        <a:bodyPr/>
        <a:lstStyle/>
        <a:p>
          <a:endParaRPr lang="en-US"/>
        </a:p>
      </dgm:t>
    </dgm:pt>
    <dgm:pt modelId="{C9B24D49-7C19-4F90-9461-F2479AE21D42}" type="pres">
      <dgm:prSet presAssocID="{F001A373-AE1A-4EF2-B0F5-CE235EC44502}" presName="hierChild3" presStyleCnt="0"/>
      <dgm:spPr/>
    </dgm:pt>
    <dgm:pt modelId="{0FFB9D68-3228-47C1-B069-935A243E4B27}" type="pres">
      <dgm:prSet presAssocID="{B21ECAF4-5D4E-44AF-80E7-676CAFEC202A}" presName="Name19" presStyleLbl="parChTrans1D3" presStyleIdx="1" presStyleCnt="3"/>
      <dgm:spPr/>
      <dgm:t>
        <a:bodyPr/>
        <a:lstStyle/>
        <a:p>
          <a:endParaRPr lang="en-US"/>
        </a:p>
      </dgm:t>
    </dgm:pt>
    <dgm:pt modelId="{B0D232CE-4663-463A-818E-A5D84C2287FB}" type="pres">
      <dgm:prSet presAssocID="{D0014E5A-5EFF-4327-832B-75E08EEEBB76}" presName="Name21" presStyleCnt="0"/>
      <dgm:spPr/>
    </dgm:pt>
    <dgm:pt modelId="{61ECA352-E2B5-4934-AED0-5D5E81486D3B}" type="pres">
      <dgm:prSet presAssocID="{D0014E5A-5EFF-4327-832B-75E08EEEBB76}" presName="level2Shape" presStyleLbl="node3" presStyleIdx="1" presStyleCnt="3" custLinFactNeighborX="-9520"/>
      <dgm:spPr/>
      <dgm:t>
        <a:bodyPr/>
        <a:lstStyle/>
        <a:p>
          <a:endParaRPr lang="en-US"/>
        </a:p>
      </dgm:t>
    </dgm:pt>
    <dgm:pt modelId="{84F7D967-6914-4DB2-B87C-E952167A828F}" type="pres">
      <dgm:prSet presAssocID="{D0014E5A-5EFF-4327-832B-75E08EEEBB76}" presName="hierChild3" presStyleCnt="0"/>
      <dgm:spPr/>
    </dgm:pt>
    <dgm:pt modelId="{7BD50369-C4E7-45AD-8FF6-B64449B659D5}" type="pres">
      <dgm:prSet presAssocID="{4D322F29-3D41-4E3F-A239-468AF1E88FE4}" presName="Name19" presStyleLbl="parChTrans1D4" presStyleIdx="4" presStyleCnt="10"/>
      <dgm:spPr/>
      <dgm:t>
        <a:bodyPr/>
        <a:lstStyle/>
        <a:p>
          <a:endParaRPr lang="en-US"/>
        </a:p>
      </dgm:t>
    </dgm:pt>
    <dgm:pt modelId="{AA653267-179B-4E60-9093-9AC6E72C5BCE}" type="pres">
      <dgm:prSet presAssocID="{B71C9CA9-441B-4B4A-B997-95115D40FCFB}" presName="Name21" presStyleCnt="0"/>
      <dgm:spPr/>
    </dgm:pt>
    <dgm:pt modelId="{EBFEB74B-1D07-4F2B-A436-E4238FF8A0F4}" type="pres">
      <dgm:prSet presAssocID="{B71C9CA9-441B-4B4A-B997-95115D40FCFB}" presName="level2Shape" presStyleLbl="node4" presStyleIdx="4" presStyleCnt="10" custLinFactX="14269" custLinFactNeighborX="100000" custLinFactNeighborY="7141"/>
      <dgm:spPr/>
      <dgm:t>
        <a:bodyPr/>
        <a:lstStyle/>
        <a:p>
          <a:endParaRPr lang="en-US"/>
        </a:p>
      </dgm:t>
    </dgm:pt>
    <dgm:pt modelId="{4D5ABC00-23F1-47DD-9832-DFDC49FF907A}" type="pres">
      <dgm:prSet presAssocID="{B71C9CA9-441B-4B4A-B997-95115D40FCFB}" presName="hierChild3" presStyleCnt="0"/>
      <dgm:spPr/>
    </dgm:pt>
    <dgm:pt modelId="{CDF5FC74-BE1A-4A25-A5E5-320727574C10}" type="pres">
      <dgm:prSet presAssocID="{ED1E45A6-7147-43E8-9C69-ED4F4ED20DBA}" presName="Name19" presStyleLbl="parChTrans1D4" presStyleIdx="5" presStyleCnt="10"/>
      <dgm:spPr/>
      <dgm:t>
        <a:bodyPr/>
        <a:lstStyle/>
        <a:p>
          <a:endParaRPr lang="en-US"/>
        </a:p>
      </dgm:t>
    </dgm:pt>
    <dgm:pt modelId="{3F3C9543-57AA-4333-80C0-42A4A5E3934A}" type="pres">
      <dgm:prSet presAssocID="{F58E8CF0-15FF-48FB-8892-9C2426BEA0AD}" presName="Name21" presStyleCnt="0"/>
      <dgm:spPr/>
    </dgm:pt>
    <dgm:pt modelId="{C54A74AD-D457-412F-BEDF-154E47B2D8D9}" type="pres">
      <dgm:prSet presAssocID="{F58E8CF0-15FF-48FB-8892-9C2426BEA0AD}" presName="level2Shape" presStyleLbl="node4" presStyleIdx="5" presStyleCnt="10" custScaleY="119900" custLinFactX="14270" custLinFactNeighborX="100000" custLinFactNeighborY="-2856"/>
      <dgm:spPr/>
      <dgm:t>
        <a:bodyPr/>
        <a:lstStyle/>
        <a:p>
          <a:endParaRPr lang="en-US"/>
        </a:p>
      </dgm:t>
    </dgm:pt>
    <dgm:pt modelId="{F3AB6508-78C7-4A82-9227-08EF5C14CFA8}" type="pres">
      <dgm:prSet presAssocID="{F58E8CF0-15FF-48FB-8892-9C2426BEA0AD}" presName="hierChild3" presStyleCnt="0"/>
      <dgm:spPr/>
    </dgm:pt>
    <dgm:pt modelId="{5BDE7BAB-B91E-4577-BE81-BB5BAC2C8537}" type="pres">
      <dgm:prSet presAssocID="{4F885E89-C6A5-43E8-9471-B07E06FA175F}" presName="Name19" presStyleLbl="parChTrans1D4" presStyleIdx="6" presStyleCnt="10"/>
      <dgm:spPr/>
      <dgm:t>
        <a:bodyPr/>
        <a:lstStyle/>
        <a:p>
          <a:endParaRPr lang="en-US"/>
        </a:p>
      </dgm:t>
    </dgm:pt>
    <dgm:pt modelId="{E17150FF-8D6A-4A11-8601-A5C8AD36533E}" type="pres">
      <dgm:prSet presAssocID="{1FBBFD0B-8863-44BA-8E10-4EC343917C59}" presName="Name21" presStyleCnt="0"/>
      <dgm:spPr/>
    </dgm:pt>
    <dgm:pt modelId="{6D8C3754-8D5B-40F1-9C22-4497DD97E280}" type="pres">
      <dgm:prSet presAssocID="{1FBBFD0B-8863-44BA-8E10-4EC343917C59}" presName="level2Shape" presStyleLbl="node4" presStyleIdx="6" presStyleCnt="10" custScaleX="112291" custLinFactX="-39981" custLinFactNeighborX="-100000" custLinFactNeighborY="7142"/>
      <dgm:spPr/>
      <dgm:t>
        <a:bodyPr/>
        <a:lstStyle/>
        <a:p>
          <a:endParaRPr lang="en-US"/>
        </a:p>
      </dgm:t>
    </dgm:pt>
    <dgm:pt modelId="{3A44B859-EFD6-4DF6-8C6E-D5D9A2EEAA49}" type="pres">
      <dgm:prSet presAssocID="{1FBBFD0B-8863-44BA-8E10-4EC343917C59}" presName="hierChild3" presStyleCnt="0"/>
      <dgm:spPr/>
    </dgm:pt>
    <dgm:pt modelId="{4E250E6D-58D9-41C5-ADF3-8E38A6B0D740}" type="pres">
      <dgm:prSet presAssocID="{B103A49F-FFD4-431E-9E9B-29B339C115CD}" presName="Name19" presStyleLbl="parChTrans1D4" presStyleIdx="7" presStyleCnt="10"/>
      <dgm:spPr/>
      <dgm:t>
        <a:bodyPr/>
        <a:lstStyle/>
        <a:p>
          <a:endParaRPr lang="en-US"/>
        </a:p>
      </dgm:t>
    </dgm:pt>
    <dgm:pt modelId="{5A6494DD-534F-4179-901B-F7A0A3210B89}" type="pres">
      <dgm:prSet presAssocID="{9F2166AE-E7EC-4ECC-A678-F8FCF76CEBD6}" presName="Name21" presStyleCnt="0"/>
      <dgm:spPr/>
    </dgm:pt>
    <dgm:pt modelId="{9F6112FD-BE35-4ED5-A146-55E2D5EBEC54}" type="pres">
      <dgm:prSet presAssocID="{9F2166AE-E7EC-4ECC-A678-F8FCF76CEBD6}" presName="level2Shape" presStyleLbl="node4" presStyleIdx="7" presStyleCnt="10" custScaleX="112815" custLinFactX="-39979" custLinFactNeighborX="-100000" custLinFactNeighborY="-2857"/>
      <dgm:spPr/>
      <dgm:t>
        <a:bodyPr/>
        <a:lstStyle/>
        <a:p>
          <a:endParaRPr lang="en-US"/>
        </a:p>
      </dgm:t>
    </dgm:pt>
    <dgm:pt modelId="{08B89304-BA2F-4273-B511-87F500FC79B9}" type="pres">
      <dgm:prSet presAssocID="{9F2166AE-E7EC-4ECC-A678-F8FCF76CEBD6}" presName="hierChild3" presStyleCnt="0"/>
      <dgm:spPr/>
    </dgm:pt>
    <dgm:pt modelId="{7FCD8CF6-DDDB-47AC-AD22-235AE0E4348B}" type="pres">
      <dgm:prSet presAssocID="{F07580D1-934B-4CA0-9114-95B3D48C7DCD}" presName="Name19" presStyleLbl="parChTrans1D3" presStyleIdx="2" presStyleCnt="3"/>
      <dgm:spPr/>
      <dgm:t>
        <a:bodyPr/>
        <a:lstStyle/>
        <a:p>
          <a:endParaRPr lang="en-US"/>
        </a:p>
      </dgm:t>
    </dgm:pt>
    <dgm:pt modelId="{5CDA88C2-E213-4D8A-B3D1-CC8F79E1A5CA}" type="pres">
      <dgm:prSet presAssocID="{1D7F216D-B332-49F6-88D7-0B9A74CE5B6F}" presName="Name21" presStyleCnt="0"/>
      <dgm:spPr/>
    </dgm:pt>
    <dgm:pt modelId="{F14A9852-2B5D-44F9-A2F9-8E05E2F52952}" type="pres">
      <dgm:prSet presAssocID="{1D7F216D-B332-49F6-88D7-0B9A74CE5B6F}" presName="level2Shape" presStyleLbl="node3" presStyleIdx="2" presStyleCnt="3"/>
      <dgm:spPr/>
      <dgm:t>
        <a:bodyPr/>
        <a:lstStyle/>
        <a:p>
          <a:endParaRPr lang="en-US"/>
        </a:p>
      </dgm:t>
    </dgm:pt>
    <dgm:pt modelId="{E743D2BE-3F73-47C8-AA5F-3157EA9D857C}" type="pres">
      <dgm:prSet presAssocID="{1D7F216D-B332-49F6-88D7-0B9A74CE5B6F}" presName="hierChild3" presStyleCnt="0"/>
      <dgm:spPr/>
    </dgm:pt>
    <dgm:pt modelId="{37E68655-1116-41D9-8B38-B505456BB179}" type="pres">
      <dgm:prSet presAssocID="{C083FA6F-B21F-435C-835B-EAC7BF1ED2C7}" presName="Name19" presStyleLbl="parChTrans1D4" presStyleIdx="8" presStyleCnt="10"/>
      <dgm:spPr/>
      <dgm:t>
        <a:bodyPr/>
        <a:lstStyle/>
        <a:p>
          <a:endParaRPr lang="en-US"/>
        </a:p>
      </dgm:t>
    </dgm:pt>
    <dgm:pt modelId="{D905A1DE-DF4D-429A-BD3B-087C2B4F7208}" type="pres">
      <dgm:prSet presAssocID="{F4AB0FDB-7260-4E67-AB7D-2617A8FDFB16}" presName="Name21" presStyleCnt="0"/>
      <dgm:spPr/>
    </dgm:pt>
    <dgm:pt modelId="{FB681BCE-4C7F-4923-9874-54896A3A2BE4}" type="pres">
      <dgm:prSet presAssocID="{F4AB0FDB-7260-4E67-AB7D-2617A8FDFB16}" presName="level2Shape" presStyleLbl="node4" presStyleIdx="8" presStyleCnt="10" custLinFactNeighborY="5712"/>
      <dgm:spPr/>
      <dgm:t>
        <a:bodyPr/>
        <a:lstStyle/>
        <a:p>
          <a:endParaRPr lang="en-US"/>
        </a:p>
      </dgm:t>
    </dgm:pt>
    <dgm:pt modelId="{92F85527-CB03-46D8-87A9-C0E2B106D479}" type="pres">
      <dgm:prSet presAssocID="{F4AB0FDB-7260-4E67-AB7D-2617A8FDFB16}" presName="hierChild3" presStyleCnt="0"/>
      <dgm:spPr/>
    </dgm:pt>
    <dgm:pt modelId="{5A328F18-3995-40EB-AD9B-7CA94991382A}" type="pres">
      <dgm:prSet presAssocID="{BF8A7708-8798-4629-A365-B9FA2BC042F6}" presName="Name19" presStyleLbl="parChTrans1D4" presStyleIdx="9" presStyleCnt="10"/>
      <dgm:spPr/>
      <dgm:t>
        <a:bodyPr/>
        <a:lstStyle/>
        <a:p>
          <a:endParaRPr lang="en-US"/>
        </a:p>
      </dgm:t>
    </dgm:pt>
    <dgm:pt modelId="{80539A9A-8486-428D-9645-A0DF102D037D}" type="pres">
      <dgm:prSet presAssocID="{FEAAFC3B-1D57-4E82-B356-10B6EF2C139D}" presName="Name21" presStyleCnt="0"/>
      <dgm:spPr/>
    </dgm:pt>
    <dgm:pt modelId="{B232EE62-A56D-4DC7-BB63-32C4DF244A62}" type="pres">
      <dgm:prSet presAssocID="{FEAAFC3B-1D57-4E82-B356-10B6EF2C139D}" presName="level2Shape" presStyleLbl="node4" presStyleIdx="9" presStyleCnt="10" custLinFactNeighborY="-4284"/>
      <dgm:spPr/>
      <dgm:t>
        <a:bodyPr/>
        <a:lstStyle/>
        <a:p>
          <a:endParaRPr lang="en-US"/>
        </a:p>
      </dgm:t>
    </dgm:pt>
    <dgm:pt modelId="{692A0716-DC53-4ACD-9C6F-7EE0D719BDF1}" type="pres">
      <dgm:prSet presAssocID="{FEAAFC3B-1D57-4E82-B356-10B6EF2C139D}" presName="hierChild3" presStyleCnt="0"/>
      <dgm:spPr/>
    </dgm:pt>
    <dgm:pt modelId="{A921F6EA-9A84-48E5-AC80-78E6E55AB959}" type="pres">
      <dgm:prSet presAssocID="{2BEBE50C-B0F4-4EF1-8C3F-F0F130B7D83D}" presName="bgShapesFlow" presStyleCnt="0"/>
      <dgm:spPr/>
    </dgm:pt>
    <dgm:pt modelId="{A818D648-4141-45E3-AA96-9BFD67DF9255}" type="pres">
      <dgm:prSet presAssocID="{17667D6E-12D2-44CD-823D-C46C9FA7C0C1}" presName="rectComp" presStyleCnt="0"/>
      <dgm:spPr/>
    </dgm:pt>
    <dgm:pt modelId="{BDFB6099-F4C8-4D24-ACFF-DAC1FE73F65A}" type="pres">
      <dgm:prSet presAssocID="{17667D6E-12D2-44CD-823D-C46C9FA7C0C1}" presName="bgRect" presStyleLbl="bgShp" presStyleIdx="0" presStyleCnt="3" custLinFactY="16649" custLinFactNeighborY="100000"/>
      <dgm:spPr/>
      <dgm:t>
        <a:bodyPr/>
        <a:lstStyle/>
        <a:p>
          <a:endParaRPr lang="en-US"/>
        </a:p>
      </dgm:t>
    </dgm:pt>
    <dgm:pt modelId="{4898B336-EF00-4BB2-82A1-AE0713191E7C}" type="pres">
      <dgm:prSet presAssocID="{17667D6E-12D2-44CD-823D-C46C9FA7C0C1}" presName="bgRectTx" presStyleLbl="bgShp" presStyleIdx="0" presStyleCnt="3">
        <dgm:presLayoutVars>
          <dgm:bulletEnabled val="1"/>
        </dgm:presLayoutVars>
      </dgm:prSet>
      <dgm:spPr/>
      <dgm:t>
        <a:bodyPr/>
        <a:lstStyle/>
        <a:p>
          <a:endParaRPr lang="en-US"/>
        </a:p>
      </dgm:t>
    </dgm:pt>
    <dgm:pt modelId="{673BE8B7-67AD-4AD8-AE19-EDF24D39F2A8}" type="pres">
      <dgm:prSet presAssocID="{17667D6E-12D2-44CD-823D-C46C9FA7C0C1}" presName="spComp" presStyleCnt="0"/>
      <dgm:spPr/>
    </dgm:pt>
    <dgm:pt modelId="{68A3E9BB-E580-4BDB-A852-E7C0EA838D14}" type="pres">
      <dgm:prSet presAssocID="{17667D6E-12D2-44CD-823D-C46C9FA7C0C1}" presName="vSp" presStyleCnt="0"/>
      <dgm:spPr/>
    </dgm:pt>
    <dgm:pt modelId="{5ECFECE9-D4ED-43D7-9BF8-58DB8AFD6684}" type="pres">
      <dgm:prSet presAssocID="{AAE8A094-9C89-4EE5-91B7-219DA31B76BA}" presName="rectComp" presStyleCnt="0"/>
      <dgm:spPr/>
    </dgm:pt>
    <dgm:pt modelId="{B315EAE7-C7BD-4232-A659-7B2866E893C9}" type="pres">
      <dgm:prSet presAssocID="{AAE8A094-9C89-4EE5-91B7-219DA31B76BA}" presName="bgRect" presStyleLbl="bgShp" presStyleIdx="1" presStyleCnt="3" custLinFactY="20221" custLinFactNeighborY="100000"/>
      <dgm:spPr/>
      <dgm:t>
        <a:bodyPr/>
        <a:lstStyle/>
        <a:p>
          <a:endParaRPr lang="en-US"/>
        </a:p>
      </dgm:t>
    </dgm:pt>
    <dgm:pt modelId="{D3E13023-2796-450C-AE2B-9FDD04F0F382}" type="pres">
      <dgm:prSet presAssocID="{AAE8A094-9C89-4EE5-91B7-219DA31B76BA}" presName="bgRectTx" presStyleLbl="bgShp" presStyleIdx="1" presStyleCnt="3">
        <dgm:presLayoutVars>
          <dgm:bulletEnabled val="1"/>
        </dgm:presLayoutVars>
      </dgm:prSet>
      <dgm:spPr/>
      <dgm:t>
        <a:bodyPr/>
        <a:lstStyle/>
        <a:p>
          <a:endParaRPr lang="en-US"/>
        </a:p>
      </dgm:t>
    </dgm:pt>
    <dgm:pt modelId="{B073AB51-2D22-432E-8B19-B80AA61DF996}" type="pres">
      <dgm:prSet presAssocID="{AAE8A094-9C89-4EE5-91B7-219DA31B76BA}" presName="spComp" presStyleCnt="0"/>
      <dgm:spPr/>
    </dgm:pt>
    <dgm:pt modelId="{DC2C8F86-AF22-435F-970C-3286A9453C43}" type="pres">
      <dgm:prSet presAssocID="{AAE8A094-9C89-4EE5-91B7-219DA31B76BA}" presName="vSp" presStyleCnt="0"/>
      <dgm:spPr/>
    </dgm:pt>
    <dgm:pt modelId="{EB88541F-1C67-4CA4-9FCF-8FBF593DC284}" type="pres">
      <dgm:prSet presAssocID="{81CF2A23-FA6D-4FEF-BB31-40E371EE643E}" presName="rectComp" presStyleCnt="0"/>
      <dgm:spPr/>
    </dgm:pt>
    <dgm:pt modelId="{8D78AC7B-1976-4ED9-BD2C-A8E11C808262}" type="pres">
      <dgm:prSet presAssocID="{81CF2A23-FA6D-4FEF-BB31-40E371EE643E}" presName="bgRect" presStyleLbl="bgShp" presStyleIdx="2" presStyleCnt="3" custScaleY="181213" custLinFactY="27362" custLinFactNeighborX="-626" custLinFactNeighborY="100000"/>
      <dgm:spPr/>
      <dgm:t>
        <a:bodyPr/>
        <a:lstStyle/>
        <a:p>
          <a:endParaRPr lang="en-US"/>
        </a:p>
      </dgm:t>
    </dgm:pt>
    <dgm:pt modelId="{E43B37A9-EA35-4613-8475-471A4E92C1CC}" type="pres">
      <dgm:prSet presAssocID="{81CF2A23-FA6D-4FEF-BB31-40E371EE643E}" presName="bgRectTx" presStyleLbl="bgShp" presStyleIdx="2" presStyleCnt="3">
        <dgm:presLayoutVars>
          <dgm:bulletEnabled val="1"/>
        </dgm:presLayoutVars>
      </dgm:prSet>
      <dgm:spPr/>
      <dgm:t>
        <a:bodyPr/>
        <a:lstStyle/>
        <a:p>
          <a:endParaRPr lang="en-US"/>
        </a:p>
      </dgm:t>
    </dgm:pt>
  </dgm:ptLst>
  <dgm:cxnLst>
    <dgm:cxn modelId="{9A496D6F-AF03-496F-B6CD-0D9A41D28F68}" type="presOf" srcId="{72A434F8-8701-4FA2-9696-AC7469C22C71}" destId="{2C33782A-F1CE-4301-A64F-2BD5964A545F}" srcOrd="0" destOrd="0" presId="urn:microsoft.com/office/officeart/2005/8/layout/hierarchy6"/>
    <dgm:cxn modelId="{726D13AB-E61D-42CB-BC60-35FBECE9B4C3}" srcId="{F4AB0FDB-7260-4E67-AB7D-2617A8FDFB16}" destId="{FEAAFC3B-1D57-4E82-B356-10B6EF2C139D}" srcOrd="0" destOrd="0" parTransId="{BF8A7708-8798-4629-A365-B9FA2BC042F6}" sibTransId="{E49D4181-F7A8-40D9-B998-ACC457FC95B2}"/>
    <dgm:cxn modelId="{7834A090-CAA7-40E9-BF37-E6BA47AFF778}" type="presOf" srcId="{09638F95-9B9C-4D10-B81F-5742A4EE9164}" destId="{F2169553-35DC-4A9D-98E3-A3A5A7633034}" srcOrd="0" destOrd="0" presId="urn:microsoft.com/office/officeart/2005/8/layout/hierarchy6"/>
    <dgm:cxn modelId="{4F0C1EF1-C7C9-4A92-90CB-8ADB7F89793B}" type="presOf" srcId="{4DF018CC-9697-48A2-8536-B966286B2DE7}" destId="{F69A5457-4C96-4E89-A9C2-C5A6B30767E1}" srcOrd="0" destOrd="0" presId="urn:microsoft.com/office/officeart/2005/8/layout/hierarchy6"/>
    <dgm:cxn modelId="{7713AC85-B9D4-41FF-9645-F3EBF4F81F5E}" type="presOf" srcId="{4D322F29-3D41-4E3F-A239-468AF1E88FE4}" destId="{7BD50369-C4E7-45AD-8FF6-B64449B659D5}" srcOrd="0" destOrd="0" presId="urn:microsoft.com/office/officeart/2005/8/layout/hierarchy6"/>
    <dgm:cxn modelId="{135FD722-4B26-415C-A008-17B13F0208E8}" srcId="{1D7F216D-B332-49F6-88D7-0B9A74CE5B6F}" destId="{F4AB0FDB-7260-4E67-AB7D-2617A8FDFB16}" srcOrd="0" destOrd="0" parTransId="{C083FA6F-B21F-435C-835B-EAC7BF1ED2C7}" sibTransId="{F5F11198-511D-41FE-B43E-DFF0B9F7792E}"/>
    <dgm:cxn modelId="{0899B62C-7197-480A-8591-0BAABF7586AB}" type="presOf" srcId="{81CF2A23-FA6D-4FEF-BB31-40E371EE643E}" destId="{E43B37A9-EA35-4613-8475-471A4E92C1CC}" srcOrd="1" destOrd="0" presId="urn:microsoft.com/office/officeart/2005/8/layout/hierarchy6"/>
    <dgm:cxn modelId="{1D223026-A6EA-419C-A2F5-0E391D362242}" type="presOf" srcId="{9F2166AE-E7EC-4ECC-A678-F8FCF76CEBD6}" destId="{9F6112FD-BE35-4ED5-A146-55E2D5EBEC54}" srcOrd="0" destOrd="0" presId="urn:microsoft.com/office/officeart/2005/8/layout/hierarchy6"/>
    <dgm:cxn modelId="{1F69F510-3F56-402C-B997-5D4EA5C5D1A8}" type="presOf" srcId="{F4AB0FDB-7260-4E67-AB7D-2617A8FDFB16}" destId="{FB681BCE-4C7F-4923-9874-54896A3A2BE4}" srcOrd="0" destOrd="0" presId="urn:microsoft.com/office/officeart/2005/8/layout/hierarchy6"/>
    <dgm:cxn modelId="{1F8D78C5-F2E4-4D6A-AF2B-30CA3D4FEDE7}" type="presOf" srcId="{5AABEE33-D91E-4222-AAEC-BB66A0A417AB}" destId="{7F580620-C7A3-443C-A5F9-ABE39ACD2A69}" srcOrd="0" destOrd="0" presId="urn:microsoft.com/office/officeart/2005/8/layout/hierarchy6"/>
    <dgm:cxn modelId="{4A1D6049-7234-4DC6-AD0E-76E5E7D969C1}" type="presOf" srcId="{ED1E45A6-7147-43E8-9C69-ED4F4ED20DBA}" destId="{CDF5FC74-BE1A-4A25-A5E5-320727574C10}" srcOrd="0" destOrd="0" presId="urn:microsoft.com/office/officeart/2005/8/layout/hierarchy6"/>
    <dgm:cxn modelId="{DB7EC18F-3DEC-42C9-AB4D-0850077E42A4}" type="presOf" srcId="{134C4272-AA48-4138-9D5D-DB38B4A1ED7C}" destId="{36545FA4-72B0-4E20-92C0-81DADB301004}" srcOrd="0" destOrd="0" presId="urn:microsoft.com/office/officeart/2005/8/layout/hierarchy6"/>
    <dgm:cxn modelId="{3851DB84-5753-45A6-BDBD-40C2E92B428C}" type="presOf" srcId="{F58E8CF0-15FF-48FB-8892-9C2426BEA0AD}" destId="{C54A74AD-D457-412F-BEDF-154E47B2D8D9}" srcOrd="0" destOrd="0" presId="urn:microsoft.com/office/officeart/2005/8/layout/hierarchy6"/>
    <dgm:cxn modelId="{52D98C29-F481-440F-903F-BDE4B0819A5C}" type="presOf" srcId="{D3731AED-2D06-4BF3-96A2-9E191D2B40A2}" destId="{6F7372C0-9756-4A3A-9F15-C8668E776DBC}" srcOrd="0" destOrd="0" presId="urn:microsoft.com/office/officeart/2005/8/layout/hierarchy6"/>
    <dgm:cxn modelId="{DF557A1F-4375-4806-B458-6FE9EAB392FC}" type="presOf" srcId="{AAE8A094-9C89-4EE5-91B7-219DA31B76BA}" destId="{D3E13023-2796-450C-AE2B-9FDD04F0F382}" srcOrd="1" destOrd="0" presId="urn:microsoft.com/office/officeart/2005/8/layout/hierarchy6"/>
    <dgm:cxn modelId="{5BEF37B9-5702-4184-8AC2-69C130D43997}" type="presOf" srcId="{81CF2A23-FA6D-4FEF-BB31-40E371EE643E}" destId="{8D78AC7B-1976-4ED9-BD2C-A8E11C808262}" srcOrd="0" destOrd="0" presId="urn:microsoft.com/office/officeart/2005/8/layout/hierarchy6"/>
    <dgm:cxn modelId="{E79B5688-24E6-489A-84E1-D735A3945F43}" type="presOf" srcId="{B103A49F-FFD4-431E-9E9B-29B339C115CD}" destId="{4E250E6D-58D9-41C5-ADF3-8E38A6B0D740}" srcOrd="0" destOrd="0" presId="urn:microsoft.com/office/officeart/2005/8/layout/hierarchy6"/>
    <dgm:cxn modelId="{85D6B709-75D7-4FAA-B729-BC8E62B26E50}" srcId="{2BEBE50C-B0F4-4EF1-8C3F-F0F130B7D83D}" destId="{17667D6E-12D2-44CD-823D-C46C9FA7C0C1}" srcOrd="1" destOrd="0" parTransId="{950D24E8-00A9-48B7-BF10-CA60BB7FA0E9}" sibTransId="{636DC2CE-11E6-4306-9FCB-E34F9DF7A987}"/>
    <dgm:cxn modelId="{A322C3B8-FACE-415E-A6DC-CE559DCEEA51}" type="presOf" srcId="{D0014E5A-5EFF-4327-832B-75E08EEEBB76}" destId="{61ECA352-E2B5-4934-AED0-5D5E81486D3B}" srcOrd="0" destOrd="0" presId="urn:microsoft.com/office/officeart/2005/8/layout/hierarchy6"/>
    <dgm:cxn modelId="{E7CF24D3-6206-4EEC-80F2-B90966E9E513}" type="presOf" srcId="{F001A373-AE1A-4EF2-B0F5-CE235EC44502}" destId="{27EEB1AA-0CF8-4347-A869-7667550E064D}" srcOrd="0" destOrd="0" presId="urn:microsoft.com/office/officeart/2005/8/layout/hierarchy6"/>
    <dgm:cxn modelId="{A3BB395A-7DA4-4128-BD70-6718429837B4}" type="presOf" srcId="{F07580D1-934B-4CA0-9114-95B3D48C7DCD}" destId="{7FCD8CF6-DDDB-47AC-AD22-235AE0E4348B}" srcOrd="0" destOrd="0" presId="urn:microsoft.com/office/officeart/2005/8/layout/hierarchy6"/>
    <dgm:cxn modelId="{9AB2C232-3C4F-4F9A-8492-5D9950ACEDD4}" type="presOf" srcId="{17667D6E-12D2-44CD-823D-C46C9FA7C0C1}" destId="{4898B336-EF00-4BB2-82A1-AE0713191E7C}" srcOrd="1" destOrd="0" presId="urn:microsoft.com/office/officeart/2005/8/layout/hierarchy6"/>
    <dgm:cxn modelId="{2855E7DE-0EC8-460B-BF27-FE526E66C471}" type="presOf" srcId="{B21ECAF4-5D4E-44AF-80E7-676CAFEC202A}" destId="{0FFB9D68-3228-47C1-B069-935A243E4B27}" srcOrd="0" destOrd="0" presId="urn:microsoft.com/office/officeart/2005/8/layout/hierarchy6"/>
    <dgm:cxn modelId="{8437E02F-D525-455D-81A2-EB5281A10F2A}" srcId="{B71C9CA9-441B-4B4A-B997-95115D40FCFB}" destId="{F58E8CF0-15FF-48FB-8892-9C2426BEA0AD}" srcOrd="0" destOrd="0" parTransId="{ED1E45A6-7147-43E8-9C69-ED4F4ED20DBA}" sibTransId="{7DB66B12-F446-47ED-9259-BC18DAA09787}"/>
    <dgm:cxn modelId="{2A7C09D6-2F40-40FD-BD83-060EB30636D8}" type="presOf" srcId="{22173CB6-36C6-4150-80A2-1F9BEE40A6C9}" destId="{9155E651-9CD8-4B10-A623-CFA93A36757C}" srcOrd="0" destOrd="0" presId="urn:microsoft.com/office/officeart/2005/8/layout/hierarchy6"/>
    <dgm:cxn modelId="{008039D6-4D81-4241-BA90-67683F3407AB}" srcId="{2BEBE50C-B0F4-4EF1-8C3F-F0F130B7D83D}" destId="{AAE8A094-9C89-4EE5-91B7-219DA31B76BA}" srcOrd="2" destOrd="0" parTransId="{6D1DE6C6-3B4D-4C38-8721-39EC43CA4A35}" sibTransId="{2B387F09-8B5F-4444-8A8A-E823DFEC3459}"/>
    <dgm:cxn modelId="{A251FBC8-B547-43BD-85E6-1C24D974A654}" type="presOf" srcId="{2BEBE50C-B0F4-4EF1-8C3F-F0F130B7D83D}" destId="{4E4C7002-09C9-49E9-B0C7-7C52E2ADD545}" srcOrd="0" destOrd="0" presId="urn:microsoft.com/office/officeart/2005/8/layout/hierarchy6"/>
    <dgm:cxn modelId="{BA53D1B9-5377-4142-858A-E2B52034D054}" srcId="{1FBBFD0B-8863-44BA-8E10-4EC343917C59}" destId="{9F2166AE-E7EC-4ECC-A678-F8FCF76CEBD6}" srcOrd="0" destOrd="0" parTransId="{B103A49F-FFD4-431E-9E9B-29B339C115CD}" sibTransId="{17329C37-526B-49FD-AC87-4F7443ABD952}"/>
    <dgm:cxn modelId="{120EC763-C88E-4C90-9EDC-439EB55394AF}" type="presOf" srcId="{C083FA6F-B21F-435C-835B-EAC7BF1ED2C7}" destId="{37E68655-1116-41D9-8B38-B505456BB179}" srcOrd="0" destOrd="0" presId="urn:microsoft.com/office/officeart/2005/8/layout/hierarchy6"/>
    <dgm:cxn modelId="{3C51E435-2A46-4D08-AEFD-4A639CB459B8}" type="presOf" srcId="{4F885E89-C6A5-43E8-9471-B07E06FA175F}" destId="{5BDE7BAB-B91E-4577-BE81-BB5BAC2C8537}" srcOrd="0" destOrd="0" presId="urn:microsoft.com/office/officeart/2005/8/layout/hierarchy6"/>
    <dgm:cxn modelId="{C4B75433-4ED0-40A4-A8FE-D62054333EAF}" srcId="{72A434F8-8701-4FA2-9696-AC7469C22C71}" destId="{1D7F216D-B332-49F6-88D7-0B9A74CE5B6F}" srcOrd="2" destOrd="0" parTransId="{F07580D1-934B-4CA0-9114-95B3D48C7DCD}" sibTransId="{F723B5B4-9848-4D15-8436-40C7D7A363B7}"/>
    <dgm:cxn modelId="{E8E3A275-5337-4840-BF9A-6FE09A08BB0B}" srcId="{09638F95-9B9C-4D10-B81F-5742A4EE9164}" destId="{F001A373-AE1A-4EF2-B0F5-CE235EC44502}" srcOrd="0" destOrd="0" parTransId="{134C4272-AA48-4138-9D5D-DB38B4A1ED7C}" sibTransId="{89FA9AD2-FE75-43E6-916A-1488A23B8D79}"/>
    <dgm:cxn modelId="{7B81259D-3E7E-4221-946C-D85137ABF28B}" srcId="{AB265240-0701-4FCC-9EFE-84527643EFB0}" destId="{FD1585B8-A902-439E-8C5A-9B6DA33F8DB9}" srcOrd="0" destOrd="0" parTransId="{4DF018CC-9697-48A2-8536-B966286B2DE7}" sibTransId="{EF3C2D27-8CC5-44C3-A340-DD566B5DB87F}"/>
    <dgm:cxn modelId="{F5938A1C-AC41-4A65-9CBA-C89EEEE28E04}" type="presOf" srcId="{AB265240-0701-4FCC-9EFE-84527643EFB0}" destId="{7D771091-7BD2-420E-84DA-D12F6D7B9965}" srcOrd="0" destOrd="0" presId="urn:microsoft.com/office/officeart/2005/8/layout/hierarchy6"/>
    <dgm:cxn modelId="{72DEA562-A29D-4CB0-A33C-0317FF3DE90A}" type="presOf" srcId="{1D7F216D-B332-49F6-88D7-0B9A74CE5B6F}" destId="{F14A9852-2B5D-44F9-A2F9-8E05E2F52952}" srcOrd="0" destOrd="0" presId="urn:microsoft.com/office/officeart/2005/8/layout/hierarchy6"/>
    <dgm:cxn modelId="{14A1355D-431F-4D1A-9336-F7D8C4E3A5F8}" type="presOf" srcId="{FEAAFC3B-1D57-4E82-B356-10B6EF2C139D}" destId="{B232EE62-A56D-4DC7-BB63-32C4DF244A62}" srcOrd="0" destOrd="0" presId="urn:microsoft.com/office/officeart/2005/8/layout/hierarchy6"/>
    <dgm:cxn modelId="{619B91B8-366C-463C-8956-7FE1EF7F1D62}" srcId="{40E974D4-5743-4735-A7C2-C254AAF232BD}" destId="{AB265240-0701-4FCC-9EFE-84527643EFB0}" srcOrd="0" destOrd="0" parTransId="{22173CB6-36C6-4150-80A2-1F9BEE40A6C9}" sibTransId="{34B111F9-AE5E-4E8D-8F4E-D9341D9C0CD6}"/>
    <dgm:cxn modelId="{B7E8A9AA-22B9-4D72-BED7-DB3D6D713FBC}" srcId="{D0014E5A-5EFF-4327-832B-75E08EEEBB76}" destId="{1FBBFD0B-8863-44BA-8E10-4EC343917C59}" srcOrd="1" destOrd="0" parTransId="{4F885E89-C6A5-43E8-9471-B07E06FA175F}" sibTransId="{B8C2E11B-3B05-4865-909A-FFF073E40573}"/>
    <dgm:cxn modelId="{131724F0-0942-4CDD-A039-7DB5BC03E5AD}" type="presOf" srcId="{B71C9CA9-441B-4B4A-B997-95115D40FCFB}" destId="{EBFEB74B-1D07-4F2B-A436-E4238FF8A0F4}" srcOrd="0" destOrd="0" presId="urn:microsoft.com/office/officeart/2005/8/layout/hierarchy6"/>
    <dgm:cxn modelId="{554181D0-2A46-4217-83DA-BCD6EB20B079}" srcId="{D0014E5A-5EFF-4327-832B-75E08EEEBB76}" destId="{B71C9CA9-441B-4B4A-B997-95115D40FCFB}" srcOrd="0" destOrd="0" parTransId="{4D322F29-3D41-4E3F-A239-468AF1E88FE4}" sibTransId="{7DD14F95-44C3-441E-9E1E-21786E0297EA}"/>
    <dgm:cxn modelId="{73AE0D64-3A94-4B13-963B-37A4F238593D}" type="presOf" srcId="{17667D6E-12D2-44CD-823D-C46C9FA7C0C1}" destId="{BDFB6099-F4C8-4D24-ACFF-DAC1FE73F65A}" srcOrd="0" destOrd="0" presId="urn:microsoft.com/office/officeart/2005/8/layout/hierarchy6"/>
    <dgm:cxn modelId="{3AB2EB9A-F91B-4EEC-9CF3-B5CDF5C7323A}" srcId="{74294B33-4018-48E3-90B1-C9D3356845CB}" destId="{72A434F8-8701-4FA2-9696-AC7469C22C71}" srcOrd="0" destOrd="0" parTransId="{D3731AED-2D06-4BF3-96A2-9E191D2B40A2}" sibTransId="{60BF708A-4D44-4C55-87A1-25A785B9EE5E}"/>
    <dgm:cxn modelId="{4A202DAB-2A91-4432-AE8C-623FFF07AC92}" type="presOf" srcId="{74294B33-4018-48E3-90B1-C9D3356845CB}" destId="{A2476E90-8055-423E-8602-30C08B320AD3}" srcOrd="0" destOrd="0" presId="urn:microsoft.com/office/officeart/2005/8/layout/hierarchy6"/>
    <dgm:cxn modelId="{C2AD314C-9637-4980-8A71-F168C7BB5A84}" srcId="{2BEBE50C-B0F4-4EF1-8C3F-F0F130B7D83D}" destId="{74294B33-4018-48E3-90B1-C9D3356845CB}" srcOrd="0" destOrd="0" parTransId="{99795C66-4CAB-4C25-84BC-87CA40F76462}" sibTransId="{F145079C-2C07-459F-B656-E94347D4EB28}"/>
    <dgm:cxn modelId="{4DAB8483-11D7-46E8-9611-79C1987F9291}" srcId="{72A434F8-8701-4FA2-9696-AC7469C22C71}" destId="{40E974D4-5743-4735-A7C2-C254AAF232BD}" srcOrd="0" destOrd="0" parTransId="{ED548DA9-7DAD-42B8-9C13-737D29AFFD40}" sibTransId="{A602B09D-27F6-4A4D-BD3A-50CD0997AEA1}"/>
    <dgm:cxn modelId="{56591110-A5F8-4972-83F6-DCBB6268B2FB}" srcId="{72A434F8-8701-4FA2-9696-AC7469C22C71}" destId="{D0014E5A-5EFF-4327-832B-75E08EEEBB76}" srcOrd="1" destOrd="0" parTransId="{B21ECAF4-5D4E-44AF-80E7-676CAFEC202A}" sibTransId="{6B26DAB3-1A76-4237-A0FE-03CD266F6DF1}"/>
    <dgm:cxn modelId="{2937F1BA-C186-4655-90BB-66ABC508C884}" type="presOf" srcId="{AAE8A094-9C89-4EE5-91B7-219DA31B76BA}" destId="{B315EAE7-C7BD-4232-A659-7B2866E893C9}" srcOrd="0" destOrd="0" presId="urn:microsoft.com/office/officeart/2005/8/layout/hierarchy6"/>
    <dgm:cxn modelId="{773D8B99-DB29-4ACA-BDDC-22ECEB21C5AC}" type="presOf" srcId="{BF8A7708-8798-4629-A365-B9FA2BC042F6}" destId="{5A328F18-3995-40EB-AD9B-7CA94991382A}" srcOrd="0" destOrd="0" presId="urn:microsoft.com/office/officeart/2005/8/layout/hierarchy6"/>
    <dgm:cxn modelId="{DCF3162D-C9B4-43ED-A5D7-4E4ED2774304}" srcId="{40E974D4-5743-4735-A7C2-C254AAF232BD}" destId="{09638F95-9B9C-4D10-B81F-5742A4EE9164}" srcOrd="1" destOrd="0" parTransId="{5AABEE33-D91E-4222-AAEC-BB66A0A417AB}" sibTransId="{12060DE7-478A-4C6C-B0C9-0C92A0D8092D}"/>
    <dgm:cxn modelId="{613FBA56-898F-4BE5-A0DA-45641736165C}" type="presOf" srcId="{1FBBFD0B-8863-44BA-8E10-4EC343917C59}" destId="{6D8C3754-8D5B-40F1-9C22-4497DD97E280}" srcOrd="0" destOrd="0" presId="urn:microsoft.com/office/officeart/2005/8/layout/hierarchy6"/>
    <dgm:cxn modelId="{B39622AE-BAFB-4B1F-9B2F-D348C8DD0AA7}" type="presOf" srcId="{FD1585B8-A902-439E-8C5A-9B6DA33F8DB9}" destId="{ED7D615E-633B-4E6F-B0C9-25F3651B46FE}" srcOrd="0" destOrd="0" presId="urn:microsoft.com/office/officeart/2005/8/layout/hierarchy6"/>
    <dgm:cxn modelId="{3D9E5E65-45D7-4ECE-89DF-856B8A019090}" type="presOf" srcId="{40E974D4-5743-4735-A7C2-C254AAF232BD}" destId="{12E0FB52-8B0F-461F-81C3-3E77D472D449}" srcOrd="0" destOrd="0" presId="urn:microsoft.com/office/officeart/2005/8/layout/hierarchy6"/>
    <dgm:cxn modelId="{483AD09D-AEAD-40C9-BB2C-CA4DD1C525A1}" type="presOf" srcId="{ED548DA9-7DAD-42B8-9C13-737D29AFFD40}" destId="{3EBBF005-1000-403F-A23A-BD2E458F9C1F}" srcOrd="0" destOrd="0" presId="urn:microsoft.com/office/officeart/2005/8/layout/hierarchy6"/>
    <dgm:cxn modelId="{99489B20-5B62-428A-9EA6-A932B5D900FF}" srcId="{2BEBE50C-B0F4-4EF1-8C3F-F0F130B7D83D}" destId="{81CF2A23-FA6D-4FEF-BB31-40E371EE643E}" srcOrd="3" destOrd="0" parTransId="{DDF9EC26-BA4F-4CF1-A985-794982D0D98D}" sibTransId="{B5F1715C-DD3C-4316-A3BB-4DD81BA68074}"/>
    <dgm:cxn modelId="{94EFA2DA-C36B-4450-B6CC-33E12C5DB91C}" type="presParOf" srcId="{4E4C7002-09C9-49E9-B0C7-7C52E2ADD545}" destId="{CA1A6FA6-AB96-4243-A70E-ED75222A6E8E}" srcOrd="0" destOrd="0" presId="urn:microsoft.com/office/officeart/2005/8/layout/hierarchy6"/>
    <dgm:cxn modelId="{F91AD3F1-FA74-4E60-A5DC-3090C8AD13A9}" type="presParOf" srcId="{CA1A6FA6-AB96-4243-A70E-ED75222A6E8E}" destId="{6E1E5D0F-E820-4CB0-B732-6D9C45E5981F}" srcOrd="0" destOrd="0" presId="urn:microsoft.com/office/officeart/2005/8/layout/hierarchy6"/>
    <dgm:cxn modelId="{90E701FE-BFF1-4A74-A9A7-A23CC380976B}" type="presParOf" srcId="{CA1A6FA6-AB96-4243-A70E-ED75222A6E8E}" destId="{1AC1DFCF-653C-4618-B132-C82DD0ED2EB8}" srcOrd="1" destOrd="0" presId="urn:microsoft.com/office/officeart/2005/8/layout/hierarchy6"/>
    <dgm:cxn modelId="{A2521D29-62C8-45B5-87DB-14D25343CA85}" type="presParOf" srcId="{1AC1DFCF-653C-4618-B132-C82DD0ED2EB8}" destId="{6E8689B4-373A-4132-AA3F-08F81A7F4DC6}" srcOrd="0" destOrd="0" presId="urn:microsoft.com/office/officeart/2005/8/layout/hierarchy6"/>
    <dgm:cxn modelId="{16A88EEC-A9F4-41EE-A3E0-1C5360384035}" type="presParOf" srcId="{6E8689B4-373A-4132-AA3F-08F81A7F4DC6}" destId="{A2476E90-8055-423E-8602-30C08B320AD3}" srcOrd="0" destOrd="0" presId="urn:microsoft.com/office/officeart/2005/8/layout/hierarchy6"/>
    <dgm:cxn modelId="{2375C902-C291-4BAF-91A0-C4026C8A3750}" type="presParOf" srcId="{6E8689B4-373A-4132-AA3F-08F81A7F4DC6}" destId="{85A966A9-2E61-4FA1-BE37-C4AEB41AB76F}" srcOrd="1" destOrd="0" presId="urn:microsoft.com/office/officeart/2005/8/layout/hierarchy6"/>
    <dgm:cxn modelId="{92A71F30-1873-42A7-BB8D-F5D683B1136C}" type="presParOf" srcId="{85A966A9-2E61-4FA1-BE37-C4AEB41AB76F}" destId="{6F7372C0-9756-4A3A-9F15-C8668E776DBC}" srcOrd="0" destOrd="0" presId="urn:microsoft.com/office/officeart/2005/8/layout/hierarchy6"/>
    <dgm:cxn modelId="{DAD7A630-2CEC-4295-8F69-C6AE41855E2F}" type="presParOf" srcId="{85A966A9-2E61-4FA1-BE37-C4AEB41AB76F}" destId="{09E0A4F6-4291-4B31-BE08-9CA7C393AEED}" srcOrd="1" destOrd="0" presId="urn:microsoft.com/office/officeart/2005/8/layout/hierarchy6"/>
    <dgm:cxn modelId="{0279909F-B32E-4BA0-BF11-8C5D1E107327}" type="presParOf" srcId="{09E0A4F6-4291-4B31-BE08-9CA7C393AEED}" destId="{2C33782A-F1CE-4301-A64F-2BD5964A545F}" srcOrd="0" destOrd="0" presId="urn:microsoft.com/office/officeart/2005/8/layout/hierarchy6"/>
    <dgm:cxn modelId="{3CC0C125-CF11-4407-A4F2-79DF262CBEBA}" type="presParOf" srcId="{09E0A4F6-4291-4B31-BE08-9CA7C393AEED}" destId="{7F784D1A-114F-4302-B7B5-F2928A3795A4}" srcOrd="1" destOrd="0" presId="urn:microsoft.com/office/officeart/2005/8/layout/hierarchy6"/>
    <dgm:cxn modelId="{F6D23A41-D679-46B2-92DD-F9487AADEC28}" type="presParOf" srcId="{7F784D1A-114F-4302-B7B5-F2928A3795A4}" destId="{3EBBF005-1000-403F-A23A-BD2E458F9C1F}" srcOrd="0" destOrd="0" presId="urn:microsoft.com/office/officeart/2005/8/layout/hierarchy6"/>
    <dgm:cxn modelId="{1696166B-5A6E-4D35-A69E-7DAEE72A7C31}" type="presParOf" srcId="{7F784D1A-114F-4302-B7B5-F2928A3795A4}" destId="{86DE3D07-6F36-452B-94CC-8AD4E3A1A4B5}" srcOrd="1" destOrd="0" presId="urn:microsoft.com/office/officeart/2005/8/layout/hierarchy6"/>
    <dgm:cxn modelId="{5745D9DC-6292-44D1-99E0-CB31324848BC}" type="presParOf" srcId="{86DE3D07-6F36-452B-94CC-8AD4E3A1A4B5}" destId="{12E0FB52-8B0F-461F-81C3-3E77D472D449}" srcOrd="0" destOrd="0" presId="urn:microsoft.com/office/officeart/2005/8/layout/hierarchy6"/>
    <dgm:cxn modelId="{0D29AB3A-1EC4-4FAD-B204-B43DC2B8ADE0}" type="presParOf" srcId="{86DE3D07-6F36-452B-94CC-8AD4E3A1A4B5}" destId="{98EE7BC8-4F9A-41BB-BC34-ABE8DC05B58C}" srcOrd="1" destOrd="0" presId="urn:microsoft.com/office/officeart/2005/8/layout/hierarchy6"/>
    <dgm:cxn modelId="{A539FD37-CC96-4E76-9DDE-602C471C4D14}" type="presParOf" srcId="{98EE7BC8-4F9A-41BB-BC34-ABE8DC05B58C}" destId="{9155E651-9CD8-4B10-A623-CFA93A36757C}" srcOrd="0" destOrd="0" presId="urn:microsoft.com/office/officeart/2005/8/layout/hierarchy6"/>
    <dgm:cxn modelId="{B6016A8F-9D3A-4E1B-990F-5F2ADCC75171}" type="presParOf" srcId="{98EE7BC8-4F9A-41BB-BC34-ABE8DC05B58C}" destId="{77BEECEF-28D4-45C9-8F8B-3961285E65CF}" srcOrd="1" destOrd="0" presId="urn:microsoft.com/office/officeart/2005/8/layout/hierarchy6"/>
    <dgm:cxn modelId="{FF61DE39-1E61-4807-828E-222E0889566F}" type="presParOf" srcId="{77BEECEF-28D4-45C9-8F8B-3961285E65CF}" destId="{7D771091-7BD2-420E-84DA-D12F6D7B9965}" srcOrd="0" destOrd="0" presId="urn:microsoft.com/office/officeart/2005/8/layout/hierarchy6"/>
    <dgm:cxn modelId="{4F2BFEFE-E019-4A03-B60C-8C93CC1C0512}" type="presParOf" srcId="{77BEECEF-28D4-45C9-8F8B-3961285E65CF}" destId="{91C45AE8-C94A-4E3B-ACD5-68F95B73A13A}" srcOrd="1" destOrd="0" presId="urn:microsoft.com/office/officeart/2005/8/layout/hierarchy6"/>
    <dgm:cxn modelId="{2E44C9A4-244A-4AC8-AC75-788FD539EECE}" type="presParOf" srcId="{91C45AE8-C94A-4E3B-ACD5-68F95B73A13A}" destId="{F69A5457-4C96-4E89-A9C2-C5A6B30767E1}" srcOrd="0" destOrd="0" presId="urn:microsoft.com/office/officeart/2005/8/layout/hierarchy6"/>
    <dgm:cxn modelId="{8BDFD20D-D939-4D79-949B-F053A848A270}" type="presParOf" srcId="{91C45AE8-C94A-4E3B-ACD5-68F95B73A13A}" destId="{64B4049F-4159-4DE1-A8EE-8D799DB73057}" srcOrd="1" destOrd="0" presId="urn:microsoft.com/office/officeart/2005/8/layout/hierarchy6"/>
    <dgm:cxn modelId="{0BBA4CC0-040C-450C-8F0A-B308C5B80985}" type="presParOf" srcId="{64B4049F-4159-4DE1-A8EE-8D799DB73057}" destId="{ED7D615E-633B-4E6F-B0C9-25F3651B46FE}" srcOrd="0" destOrd="0" presId="urn:microsoft.com/office/officeart/2005/8/layout/hierarchy6"/>
    <dgm:cxn modelId="{0C265744-892A-4EA0-9F50-598EBBD80001}" type="presParOf" srcId="{64B4049F-4159-4DE1-A8EE-8D799DB73057}" destId="{0AE7199C-2CFE-4504-9705-7BD7FEB7A6BB}" srcOrd="1" destOrd="0" presId="urn:microsoft.com/office/officeart/2005/8/layout/hierarchy6"/>
    <dgm:cxn modelId="{2613A85B-0D12-44FA-A3D9-26E482CE6F57}" type="presParOf" srcId="{98EE7BC8-4F9A-41BB-BC34-ABE8DC05B58C}" destId="{7F580620-C7A3-443C-A5F9-ABE39ACD2A69}" srcOrd="2" destOrd="0" presId="urn:microsoft.com/office/officeart/2005/8/layout/hierarchy6"/>
    <dgm:cxn modelId="{578DFC1A-8B31-4056-81C9-7C904E8FF015}" type="presParOf" srcId="{98EE7BC8-4F9A-41BB-BC34-ABE8DC05B58C}" destId="{9DFBBF3A-9D54-4D3A-998E-23E3B6988D94}" srcOrd="3" destOrd="0" presId="urn:microsoft.com/office/officeart/2005/8/layout/hierarchy6"/>
    <dgm:cxn modelId="{BEC6F666-DE65-4141-B4C1-5C821DDCECA4}" type="presParOf" srcId="{9DFBBF3A-9D54-4D3A-998E-23E3B6988D94}" destId="{F2169553-35DC-4A9D-98E3-A3A5A7633034}" srcOrd="0" destOrd="0" presId="urn:microsoft.com/office/officeart/2005/8/layout/hierarchy6"/>
    <dgm:cxn modelId="{8279F30C-05AB-471A-A7E7-059CF93C4807}" type="presParOf" srcId="{9DFBBF3A-9D54-4D3A-998E-23E3B6988D94}" destId="{BC1CD8E2-9FF3-4242-8781-92C93DA13BC0}" srcOrd="1" destOrd="0" presId="urn:microsoft.com/office/officeart/2005/8/layout/hierarchy6"/>
    <dgm:cxn modelId="{A8976B71-BC0A-414D-9698-5A3CEAA3623E}" type="presParOf" srcId="{BC1CD8E2-9FF3-4242-8781-92C93DA13BC0}" destId="{36545FA4-72B0-4E20-92C0-81DADB301004}" srcOrd="0" destOrd="0" presId="urn:microsoft.com/office/officeart/2005/8/layout/hierarchy6"/>
    <dgm:cxn modelId="{847A81F6-EEE5-41AE-9494-E3BFFAC1D8A2}" type="presParOf" srcId="{BC1CD8E2-9FF3-4242-8781-92C93DA13BC0}" destId="{331EF622-9726-44EB-8E2B-97016B428808}" srcOrd="1" destOrd="0" presId="urn:microsoft.com/office/officeart/2005/8/layout/hierarchy6"/>
    <dgm:cxn modelId="{E79D14BD-5AFE-42E5-AD35-A60FD2C2B349}" type="presParOf" srcId="{331EF622-9726-44EB-8E2B-97016B428808}" destId="{27EEB1AA-0CF8-4347-A869-7667550E064D}" srcOrd="0" destOrd="0" presId="urn:microsoft.com/office/officeart/2005/8/layout/hierarchy6"/>
    <dgm:cxn modelId="{0C6C9F4A-4C4A-4953-A1A0-EC9861F5A656}" type="presParOf" srcId="{331EF622-9726-44EB-8E2B-97016B428808}" destId="{C9B24D49-7C19-4F90-9461-F2479AE21D42}" srcOrd="1" destOrd="0" presId="urn:microsoft.com/office/officeart/2005/8/layout/hierarchy6"/>
    <dgm:cxn modelId="{90DCAC4F-0A74-4DFB-BA7A-A6FA42D7A05C}" type="presParOf" srcId="{7F784D1A-114F-4302-B7B5-F2928A3795A4}" destId="{0FFB9D68-3228-47C1-B069-935A243E4B27}" srcOrd="2" destOrd="0" presId="urn:microsoft.com/office/officeart/2005/8/layout/hierarchy6"/>
    <dgm:cxn modelId="{E6506034-0992-47D8-8B6F-13F95BCC48D9}" type="presParOf" srcId="{7F784D1A-114F-4302-B7B5-F2928A3795A4}" destId="{B0D232CE-4663-463A-818E-A5D84C2287FB}" srcOrd="3" destOrd="0" presId="urn:microsoft.com/office/officeart/2005/8/layout/hierarchy6"/>
    <dgm:cxn modelId="{199529FB-8266-4672-A218-3E78E5EAE584}" type="presParOf" srcId="{B0D232CE-4663-463A-818E-A5D84C2287FB}" destId="{61ECA352-E2B5-4934-AED0-5D5E81486D3B}" srcOrd="0" destOrd="0" presId="urn:microsoft.com/office/officeart/2005/8/layout/hierarchy6"/>
    <dgm:cxn modelId="{71C846F8-711B-4134-98EB-75BF5B2C644D}" type="presParOf" srcId="{B0D232CE-4663-463A-818E-A5D84C2287FB}" destId="{84F7D967-6914-4DB2-B87C-E952167A828F}" srcOrd="1" destOrd="0" presId="urn:microsoft.com/office/officeart/2005/8/layout/hierarchy6"/>
    <dgm:cxn modelId="{49945C03-AF5D-41B1-8378-B6DF139D288D}" type="presParOf" srcId="{84F7D967-6914-4DB2-B87C-E952167A828F}" destId="{7BD50369-C4E7-45AD-8FF6-B64449B659D5}" srcOrd="0" destOrd="0" presId="urn:microsoft.com/office/officeart/2005/8/layout/hierarchy6"/>
    <dgm:cxn modelId="{34C03A1D-04EF-489B-835E-8A7556F3C438}" type="presParOf" srcId="{84F7D967-6914-4DB2-B87C-E952167A828F}" destId="{AA653267-179B-4E60-9093-9AC6E72C5BCE}" srcOrd="1" destOrd="0" presId="urn:microsoft.com/office/officeart/2005/8/layout/hierarchy6"/>
    <dgm:cxn modelId="{2C272609-2FAD-4712-8805-A20152FFFBC7}" type="presParOf" srcId="{AA653267-179B-4E60-9093-9AC6E72C5BCE}" destId="{EBFEB74B-1D07-4F2B-A436-E4238FF8A0F4}" srcOrd="0" destOrd="0" presId="urn:microsoft.com/office/officeart/2005/8/layout/hierarchy6"/>
    <dgm:cxn modelId="{90CF3ABE-65B3-4B0E-88FB-538C778BE1D8}" type="presParOf" srcId="{AA653267-179B-4E60-9093-9AC6E72C5BCE}" destId="{4D5ABC00-23F1-47DD-9832-DFDC49FF907A}" srcOrd="1" destOrd="0" presId="urn:microsoft.com/office/officeart/2005/8/layout/hierarchy6"/>
    <dgm:cxn modelId="{705B1022-83BB-4C65-BE59-04EBA05340DB}" type="presParOf" srcId="{4D5ABC00-23F1-47DD-9832-DFDC49FF907A}" destId="{CDF5FC74-BE1A-4A25-A5E5-320727574C10}" srcOrd="0" destOrd="0" presId="urn:microsoft.com/office/officeart/2005/8/layout/hierarchy6"/>
    <dgm:cxn modelId="{B7D4E811-5DDA-47D1-BBFD-00289324A637}" type="presParOf" srcId="{4D5ABC00-23F1-47DD-9832-DFDC49FF907A}" destId="{3F3C9543-57AA-4333-80C0-42A4A5E3934A}" srcOrd="1" destOrd="0" presId="urn:microsoft.com/office/officeart/2005/8/layout/hierarchy6"/>
    <dgm:cxn modelId="{CFB74FA8-B3A4-43A3-AC0C-0043D1448458}" type="presParOf" srcId="{3F3C9543-57AA-4333-80C0-42A4A5E3934A}" destId="{C54A74AD-D457-412F-BEDF-154E47B2D8D9}" srcOrd="0" destOrd="0" presId="urn:microsoft.com/office/officeart/2005/8/layout/hierarchy6"/>
    <dgm:cxn modelId="{91111861-F085-42B4-8715-EC152F512CEA}" type="presParOf" srcId="{3F3C9543-57AA-4333-80C0-42A4A5E3934A}" destId="{F3AB6508-78C7-4A82-9227-08EF5C14CFA8}" srcOrd="1" destOrd="0" presId="urn:microsoft.com/office/officeart/2005/8/layout/hierarchy6"/>
    <dgm:cxn modelId="{2094B942-385D-413A-B07A-EE58A37AAD54}" type="presParOf" srcId="{84F7D967-6914-4DB2-B87C-E952167A828F}" destId="{5BDE7BAB-B91E-4577-BE81-BB5BAC2C8537}" srcOrd="2" destOrd="0" presId="urn:microsoft.com/office/officeart/2005/8/layout/hierarchy6"/>
    <dgm:cxn modelId="{8CFD33B9-446B-406F-B2C1-99D2C3914875}" type="presParOf" srcId="{84F7D967-6914-4DB2-B87C-E952167A828F}" destId="{E17150FF-8D6A-4A11-8601-A5C8AD36533E}" srcOrd="3" destOrd="0" presId="urn:microsoft.com/office/officeart/2005/8/layout/hierarchy6"/>
    <dgm:cxn modelId="{DDACFD1F-F6FE-4FFB-9E3C-0FBBAD8204E9}" type="presParOf" srcId="{E17150FF-8D6A-4A11-8601-A5C8AD36533E}" destId="{6D8C3754-8D5B-40F1-9C22-4497DD97E280}" srcOrd="0" destOrd="0" presId="urn:microsoft.com/office/officeart/2005/8/layout/hierarchy6"/>
    <dgm:cxn modelId="{CC8C2484-63E0-494B-B4CC-7F8526E6BC6D}" type="presParOf" srcId="{E17150FF-8D6A-4A11-8601-A5C8AD36533E}" destId="{3A44B859-EFD6-4DF6-8C6E-D5D9A2EEAA49}" srcOrd="1" destOrd="0" presId="urn:microsoft.com/office/officeart/2005/8/layout/hierarchy6"/>
    <dgm:cxn modelId="{BCDA4B6A-35F9-4A9C-9039-04CDBE256658}" type="presParOf" srcId="{3A44B859-EFD6-4DF6-8C6E-D5D9A2EEAA49}" destId="{4E250E6D-58D9-41C5-ADF3-8E38A6B0D740}" srcOrd="0" destOrd="0" presId="urn:microsoft.com/office/officeart/2005/8/layout/hierarchy6"/>
    <dgm:cxn modelId="{D7DA661F-627A-46A5-BF7C-863482C73BFB}" type="presParOf" srcId="{3A44B859-EFD6-4DF6-8C6E-D5D9A2EEAA49}" destId="{5A6494DD-534F-4179-901B-F7A0A3210B89}" srcOrd="1" destOrd="0" presId="urn:microsoft.com/office/officeart/2005/8/layout/hierarchy6"/>
    <dgm:cxn modelId="{177A14C2-6E3E-4AA2-9498-36B86BA625D6}" type="presParOf" srcId="{5A6494DD-534F-4179-901B-F7A0A3210B89}" destId="{9F6112FD-BE35-4ED5-A146-55E2D5EBEC54}" srcOrd="0" destOrd="0" presId="urn:microsoft.com/office/officeart/2005/8/layout/hierarchy6"/>
    <dgm:cxn modelId="{14B72C62-2348-4B01-93F5-D6D4C5AD4AAD}" type="presParOf" srcId="{5A6494DD-534F-4179-901B-F7A0A3210B89}" destId="{08B89304-BA2F-4273-B511-87F500FC79B9}" srcOrd="1" destOrd="0" presId="urn:microsoft.com/office/officeart/2005/8/layout/hierarchy6"/>
    <dgm:cxn modelId="{4B0D2C0F-905A-4B3C-A764-4B2A16A89B76}" type="presParOf" srcId="{7F784D1A-114F-4302-B7B5-F2928A3795A4}" destId="{7FCD8CF6-DDDB-47AC-AD22-235AE0E4348B}" srcOrd="4" destOrd="0" presId="urn:microsoft.com/office/officeart/2005/8/layout/hierarchy6"/>
    <dgm:cxn modelId="{A24B303C-D168-42F5-805A-0C6C1C47167D}" type="presParOf" srcId="{7F784D1A-114F-4302-B7B5-F2928A3795A4}" destId="{5CDA88C2-E213-4D8A-B3D1-CC8F79E1A5CA}" srcOrd="5" destOrd="0" presId="urn:microsoft.com/office/officeart/2005/8/layout/hierarchy6"/>
    <dgm:cxn modelId="{A5E69E24-DF3F-4BFF-A57B-F7A718EB9DD3}" type="presParOf" srcId="{5CDA88C2-E213-4D8A-B3D1-CC8F79E1A5CA}" destId="{F14A9852-2B5D-44F9-A2F9-8E05E2F52952}" srcOrd="0" destOrd="0" presId="urn:microsoft.com/office/officeart/2005/8/layout/hierarchy6"/>
    <dgm:cxn modelId="{5402CC15-D4D5-45FF-811E-8E1BAE75ADC1}" type="presParOf" srcId="{5CDA88C2-E213-4D8A-B3D1-CC8F79E1A5CA}" destId="{E743D2BE-3F73-47C8-AA5F-3157EA9D857C}" srcOrd="1" destOrd="0" presId="urn:microsoft.com/office/officeart/2005/8/layout/hierarchy6"/>
    <dgm:cxn modelId="{42276D80-049F-49B9-B5E9-06D26676899A}" type="presParOf" srcId="{E743D2BE-3F73-47C8-AA5F-3157EA9D857C}" destId="{37E68655-1116-41D9-8B38-B505456BB179}" srcOrd="0" destOrd="0" presId="urn:microsoft.com/office/officeart/2005/8/layout/hierarchy6"/>
    <dgm:cxn modelId="{7D9A0FA3-85B1-4498-9616-A52C60D73224}" type="presParOf" srcId="{E743D2BE-3F73-47C8-AA5F-3157EA9D857C}" destId="{D905A1DE-DF4D-429A-BD3B-087C2B4F7208}" srcOrd="1" destOrd="0" presId="urn:microsoft.com/office/officeart/2005/8/layout/hierarchy6"/>
    <dgm:cxn modelId="{032625D3-B286-46D0-A93E-E5474A077AD1}" type="presParOf" srcId="{D905A1DE-DF4D-429A-BD3B-087C2B4F7208}" destId="{FB681BCE-4C7F-4923-9874-54896A3A2BE4}" srcOrd="0" destOrd="0" presId="urn:microsoft.com/office/officeart/2005/8/layout/hierarchy6"/>
    <dgm:cxn modelId="{E1B70849-9E21-4F0D-9417-5745A8AEB3E1}" type="presParOf" srcId="{D905A1DE-DF4D-429A-BD3B-087C2B4F7208}" destId="{92F85527-CB03-46D8-87A9-C0E2B106D479}" srcOrd="1" destOrd="0" presId="urn:microsoft.com/office/officeart/2005/8/layout/hierarchy6"/>
    <dgm:cxn modelId="{31F10F6C-BCED-4FEA-9F6B-D63D0DFFC309}" type="presParOf" srcId="{92F85527-CB03-46D8-87A9-C0E2B106D479}" destId="{5A328F18-3995-40EB-AD9B-7CA94991382A}" srcOrd="0" destOrd="0" presId="urn:microsoft.com/office/officeart/2005/8/layout/hierarchy6"/>
    <dgm:cxn modelId="{F0A79C36-EE00-4BB3-938D-932D81DD4F5C}" type="presParOf" srcId="{92F85527-CB03-46D8-87A9-C0E2B106D479}" destId="{80539A9A-8486-428D-9645-A0DF102D037D}" srcOrd="1" destOrd="0" presId="urn:microsoft.com/office/officeart/2005/8/layout/hierarchy6"/>
    <dgm:cxn modelId="{93003E0B-25A5-47AC-A77A-72CFC68CB3EC}" type="presParOf" srcId="{80539A9A-8486-428D-9645-A0DF102D037D}" destId="{B232EE62-A56D-4DC7-BB63-32C4DF244A62}" srcOrd="0" destOrd="0" presId="urn:microsoft.com/office/officeart/2005/8/layout/hierarchy6"/>
    <dgm:cxn modelId="{A4755F55-7012-449E-AAD8-B7B367D44BCA}" type="presParOf" srcId="{80539A9A-8486-428D-9645-A0DF102D037D}" destId="{692A0716-DC53-4ACD-9C6F-7EE0D719BDF1}" srcOrd="1" destOrd="0" presId="urn:microsoft.com/office/officeart/2005/8/layout/hierarchy6"/>
    <dgm:cxn modelId="{9348A657-39C5-4854-900A-43C6207E4D4A}" type="presParOf" srcId="{4E4C7002-09C9-49E9-B0C7-7C52E2ADD545}" destId="{A921F6EA-9A84-48E5-AC80-78E6E55AB959}" srcOrd="1" destOrd="0" presId="urn:microsoft.com/office/officeart/2005/8/layout/hierarchy6"/>
    <dgm:cxn modelId="{C63D6212-79CD-499B-AEFA-F1A472973A89}" type="presParOf" srcId="{A921F6EA-9A84-48E5-AC80-78E6E55AB959}" destId="{A818D648-4141-45E3-AA96-9BFD67DF9255}" srcOrd="0" destOrd="0" presId="urn:microsoft.com/office/officeart/2005/8/layout/hierarchy6"/>
    <dgm:cxn modelId="{09E6C353-AB7D-4088-89E2-A2AAACDF6747}" type="presParOf" srcId="{A818D648-4141-45E3-AA96-9BFD67DF9255}" destId="{BDFB6099-F4C8-4D24-ACFF-DAC1FE73F65A}" srcOrd="0" destOrd="0" presId="urn:microsoft.com/office/officeart/2005/8/layout/hierarchy6"/>
    <dgm:cxn modelId="{1A328D83-2ECA-4C16-88F0-C24FF11AFBD2}" type="presParOf" srcId="{A818D648-4141-45E3-AA96-9BFD67DF9255}" destId="{4898B336-EF00-4BB2-82A1-AE0713191E7C}" srcOrd="1" destOrd="0" presId="urn:microsoft.com/office/officeart/2005/8/layout/hierarchy6"/>
    <dgm:cxn modelId="{25B6708C-2D86-4B28-A8F8-2B4210F084D7}" type="presParOf" srcId="{A921F6EA-9A84-48E5-AC80-78E6E55AB959}" destId="{673BE8B7-67AD-4AD8-AE19-EDF24D39F2A8}" srcOrd="1" destOrd="0" presId="urn:microsoft.com/office/officeart/2005/8/layout/hierarchy6"/>
    <dgm:cxn modelId="{F7816B6F-5F5A-4E3C-8958-90200D758F18}" type="presParOf" srcId="{673BE8B7-67AD-4AD8-AE19-EDF24D39F2A8}" destId="{68A3E9BB-E580-4BDB-A852-E7C0EA838D14}" srcOrd="0" destOrd="0" presId="urn:microsoft.com/office/officeart/2005/8/layout/hierarchy6"/>
    <dgm:cxn modelId="{3DC3AC49-18CB-4B1F-9E4B-DADAE0EE0FDE}" type="presParOf" srcId="{A921F6EA-9A84-48E5-AC80-78E6E55AB959}" destId="{5ECFECE9-D4ED-43D7-9BF8-58DB8AFD6684}" srcOrd="2" destOrd="0" presId="urn:microsoft.com/office/officeart/2005/8/layout/hierarchy6"/>
    <dgm:cxn modelId="{48957DE0-DAEE-42F2-A38E-B92549E70CE2}" type="presParOf" srcId="{5ECFECE9-D4ED-43D7-9BF8-58DB8AFD6684}" destId="{B315EAE7-C7BD-4232-A659-7B2866E893C9}" srcOrd="0" destOrd="0" presId="urn:microsoft.com/office/officeart/2005/8/layout/hierarchy6"/>
    <dgm:cxn modelId="{BD9BCBFF-51DD-41C4-B73B-5E4C5184887B}" type="presParOf" srcId="{5ECFECE9-D4ED-43D7-9BF8-58DB8AFD6684}" destId="{D3E13023-2796-450C-AE2B-9FDD04F0F382}" srcOrd="1" destOrd="0" presId="urn:microsoft.com/office/officeart/2005/8/layout/hierarchy6"/>
    <dgm:cxn modelId="{E7B6846F-C7CE-44BB-B6E1-056FF497EB68}" type="presParOf" srcId="{A921F6EA-9A84-48E5-AC80-78E6E55AB959}" destId="{B073AB51-2D22-432E-8B19-B80AA61DF996}" srcOrd="3" destOrd="0" presId="urn:microsoft.com/office/officeart/2005/8/layout/hierarchy6"/>
    <dgm:cxn modelId="{51BECF80-10A2-4860-B0B5-1049D9179CCE}" type="presParOf" srcId="{B073AB51-2D22-432E-8B19-B80AA61DF996}" destId="{DC2C8F86-AF22-435F-970C-3286A9453C43}" srcOrd="0" destOrd="0" presId="urn:microsoft.com/office/officeart/2005/8/layout/hierarchy6"/>
    <dgm:cxn modelId="{9B8C1A60-3F7A-41F1-9CA9-B65E4C8B8234}" type="presParOf" srcId="{A921F6EA-9A84-48E5-AC80-78E6E55AB959}" destId="{EB88541F-1C67-4CA4-9FCF-8FBF593DC284}" srcOrd="4" destOrd="0" presId="urn:microsoft.com/office/officeart/2005/8/layout/hierarchy6"/>
    <dgm:cxn modelId="{299A92FB-88C6-42C6-A116-7F02135FF173}" type="presParOf" srcId="{EB88541F-1C67-4CA4-9FCF-8FBF593DC284}" destId="{8D78AC7B-1976-4ED9-BD2C-A8E11C808262}" srcOrd="0" destOrd="0" presId="urn:microsoft.com/office/officeart/2005/8/layout/hierarchy6"/>
    <dgm:cxn modelId="{CA31BCE3-0325-462F-9290-CBD5DBE20EF8}" type="presParOf" srcId="{EB88541F-1C67-4CA4-9FCF-8FBF593DC284}" destId="{E43B37A9-EA35-4613-8475-471A4E92C1CC}"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94A95F-6A7E-4609-9A8E-36EA964198F4}" type="doc">
      <dgm:prSet loTypeId="urn:microsoft.com/office/officeart/2005/8/layout/hierarchy2" loCatId="hierarchy" qsTypeId="urn:microsoft.com/office/officeart/2005/8/quickstyle/3d3" qsCatId="3D" csTypeId="urn:microsoft.com/office/officeart/2005/8/colors/colorful4" csCatId="colorful" phldr="1"/>
      <dgm:spPr/>
      <dgm:t>
        <a:bodyPr/>
        <a:lstStyle/>
        <a:p>
          <a:endParaRPr lang="en-US"/>
        </a:p>
      </dgm:t>
    </dgm:pt>
    <dgm:pt modelId="{285C72BF-78C9-4D71-8989-11BC79419936}">
      <dgm:prSet/>
      <dgm:spPr>
        <a:solidFill>
          <a:schemeClr val="accent1"/>
        </a:solidFill>
      </dgm:spPr>
      <dgm:t>
        <a:bodyPr/>
        <a:lstStyle/>
        <a:p>
          <a:r>
            <a:rPr lang="en-US"/>
            <a:t>Parental Resilience</a:t>
          </a:r>
        </a:p>
      </dgm:t>
    </dgm:pt>
    <dgm:pt modelId="{60151999-EF4D-4B3F-8EE0-96DFDF4754C7}" type="parTrans" cxnId="{2FB91EE3-B5F5-4A3D-94CC-BF97109A2AEF}">
      <dgm:prSet/>
      <dgm:spPr/>
      <dgm:t>
        <a:bodyPr/>
        <a:lstStyle/>
        <a:p>
          <a:endParaRPr lang="en-US"/>
        </a:p>
      </dgm:t>
    </dgm:pt>
    <dgm:pt modelId="{7589ABF1-E01F-41CB-8FE6-079A67DA43EA}" type="sibTrans" cxnId="{2FB91EE3-B5F5-4A3D-94CC-BF97109A2AEF}">
      <dgm:prSet/>
      <dgm:spPr/>
      <dgm:t>
        <a:bodyPr/>
        <a:lstStyle/>
        <a:p>
          <a:endParaRPr lang="en-US"/>
        </a:p>
      </dgm:t>
    </dgm:pt>
    <dgm:pt modelId="{CFA17F5D-91E2-4CE0-A6DF-D5E4B462B0E9}">
      <dgm:prSet/>
      <dgm:spPr>
        <a:solidFill>
          <a:schemeClr val="accent1"/>
        </a:solidFill>
      </dgm:spPr>
      <dgm:t>
        <a:bodyPr/>
        <a:lstStyle/>
        <a:p>
          <a:r>
            <a:rPr lang="en-US"/>
            <a:t>Concrete Support in Times of Need</a:t>
          </a:r>
        </a:p>
      </dgm:t>
    </dgm:pt>
    <dgm:pt modelId="{7A51CBAE-120D-49AC-82B9-A102E37B9FCA}" type="parTrans" cxnId="{218EAF17-EB3A-4FF7-ABAD-426EBB262993}">
      <dgm:prSet/>
      <dgm:spPr/>
      <dgm:t>
        <a:bodyPr/>
        <a:lstStyle/>
        <a:p>
          <a:endParaRPr lang="en-US"/>
        </a:p>
      </dgm:t>
    </dgm:pt>
    <dgm:pt modelId="{F91E5290-675E-4A5D-A4B9-99AED96EC85D}" type="sibTrans" cxnId="{218EAF17-EB3A-4FF7-ABAD-426EBB262993}">
      <dgm:prSet/>
      <dgm:spPr/>
      <dgm:t>
        <a:bodyPr/>
        <a:lstStyle/>
        <a:p>
          <a:endParaRPr lang="en-US"/>
        </a:p>
      </dgm:t>
    </dgm:pt>
    <dgm:pt modelId="{F9E4331F-64D3-4CEA-A33A-C52D75C82839}">
      <dgm:prSet/>
      <dgm:spPr>
        <a:solidFill>
          <a:schemeClr val="accent1"/>
        </a:solidFill>
      </dgm:spPr>
      <dgm:t>
        <a:bodyPr/>
        <a:lstStyle/>
        <a:p>
          <a:r>
            <a:rPr lang="en-US"/>
            <a:t>Effective Education</a:t>
          </a:r>
        </a:p>
      </dgm:t>
    </dgm:pt>
    <dgm:pt modelId="{1AC4D98A-922E-4119-99D9-87F88ED0AA29}" type="parTrans" cxnId="{6C2BBC4D-0C41-4C1A-964C-4F4C069B2597}">
      <dgm:prSet/>
      <dgm:spPr/>
      <dgm:t>
        <a:bodyPr/>
        <a:lstStyle/>
        <a:p>
          <a:endParaRPr lang="en-US"/>
        </a:p>
      </dgm:t>
    </dgm:pt>
    <dgm:pt modelId="{4876D039-162F-4AA7-BDFA-1F7886F527D0}" type="sibTrans" cxnId="{6C2BBC4D-0C41-4C1A-964C-4F4C069B2597}">
      <dgm:prSet/>
      <dgm:spPr/>
      <dgm:t>
        <a:bodyPr/>
        <a:lstStyle/>
        <a:p>
          <a:endParaRPr lang="en-US"/>
        </a:p>
      </dgm:t>
    </dgm:pt>
    <dgm:pt modelId="{8254A65E-9B27-44C3-8104-0D31F29D4C88}">
      <dgm:prSet/>
      <dgm:spPr>
        <a:solidFill>
          <a:schemeClr val="accent3"/>
        </a:solidFill>
      </dgm:spPr>
      <dgm:t>
        <a:bodyPr/>
        <a:lstStyle/>
        <a:p>
          <a:r>
            <a:rPr lang="en-US"/>
            <a:t>Florida Works' Reemployment and Eligibility Assessment (REA program)</a:t>
          </a:r>
        </a:p>
      </dgm:t>
    </dgm:pt>
    <dgm:pt modelId="{2AF2E0B4-00FA-48FB-9B93-478EC3C02011}" type="parTrans" cxnId="{BBD9565E-E80D-413A-BBD5-816B7AC1BF05}">
      <dgm:prSet/>
      <dgm:spPr>
        <a:ln>
          <a:solidFill>
            <a:schemeClr val="accent3"/>
          </a:solidFill>
        </a:ln>
      </dgm:spPr>
      <dgm:t>
        <a:bodyPr/>
        <a:lstStyle/>
        <a:p>
          <a:endParaRPr lang="en-US"/>
        </a:p>
      </dgm:t>
    </dgm:pt>
    <dgm:pt modelId="{5F0970E1-D5D2-4D14-826C-3124BE29EE17}" type="sibTrans" cxnId="{BBD9565E-E80D-413A-BBD5-816B7AC1BF05}">
      <dgm:prSet/>
      <dgm:spPr/>
      <dgm:t>
        <a:bodyPr/>
        <a:lstStyle/>
        <a:p>
          <a:endParaRPr lang="en-US"/>
        </a:p>
      </dgm:t>
    </dgm:pt>
    <dgm:pt modelId="{DDAAFF64-0546-459C-B4F6-52A62D6426B2}">
      <dgm:prSet/>
      <dgm:spPr>
        <a:solidFill>
          <a:schemeClr val="accent3"/>
        </a:solidFill>
      </dgm:spPr>
      <dgm:t>
        <a:bodyPr/>
        <a:lstStyle/>
        <a:p>
          <a:r>
            <a:rPr lang="en-US"/>
            <a:t>Catholic Charities' Step Forward program</a:t>
          </a:r>
        </a:p>
      </dgm:t>
    </dgm:pt>
    <dgm:pt modelId="{726A2395-F827-41B3-90DA-BFD5A026C736}" type="parTrans" cxnId="{F93492B6-B4AC-4BC1-AB6F-845B6401EFC2}">
      <dgm:prSet/>
      <dgm:spPr>
        <a:ln>
          <a:solidFill>
            <a:schemeClr val="accent3"/>
          </a:solidFill>
        </a:ln>
      </dgm:spPr>
      <dgm:t>
        <a:bodyPr/>
        <a:lstStyle/>
        <a:p>
          <a:endParaRPr lang="en-US"/>
        </a:p>
      </dgm:t>
    </dgm:pt>
    <dgm:pt modelId="{439FC3CA-C76D-4A30-995D-075D69211B73}" type="sibTrans" cxnId="{F93492B6-B4AC-4BC1-AB6F-845B6401EFC2}">
      <dgm:prSet/>
      <dgm:spPr/>
      <dgm:t>
        <a:bodyPr/>
        <a:lstStyle/>
        <a:p>
          <a:endParaRPr lang="en-US"/>
        </a:p>
      </dgm:t>
    </dgm:pt>
    <dgm:pt modelId="{53D1C1AA-BC3F-44D0-AA3C-A9A1629D0474}">
      <dgm:prSet/>
      <dgm:spPr>
        <a:solidFill>
          <a:schemeClr val="accent3"/>
        </a:solidFill>
      </dgm:spPr>
      <dgm:t>
        <a:bodyPr/>
        <a:lstStyle/>
        <a:p>
          <a:r>
            <a:rPr lang="en-US"/>
            <a:t>UF HEROES' NaviGator to provide tutoring and assist parent with access to child's teachers and school</a:t>
          </a:r>
        </a:p>
      </dgm:t>
    </dgm:pt>
    <dgm:pt modelId="{C9465C7D-B63A-4E9A-9228-059EA50AF348}" type="parTrans" cxnId="{71CB254D-F20A-42F1-896C-547841E8743C}">
      <dgm:prSet/>
      <dgm:spPr>
        <a:ln>
          <a:solidFill>
            <a:schemeClr val="accent3"/>
          </a:solidFill>
        </a:ln>
      </dgm:spPr>
      <dgm:t>
        <a:bodyPr/>
        <a:lstStyle/>
        <a:p>
          <a:endParaRPr lang="en-US"/>
        </a:p>
      </dgm:t>
    </dgm:pt>
    <dgm:pt modelId="{DCBD5683-B48B-43A9-BD6F-AE8119607557}" type="sibTrans" cxnId="{71CB254D-F20A-42F1-896C-547841E8743C}">
      <dgm:prSet/>
      <dgm:spPr/>
      <dgm:t>
        <a:bodyPr/>
        <a:lstStyle/>
        <a:p>
          <a:endParaRPr lang="en-US"/>
        </a:p>
      </dgm:t>
    </dgm:pt>
    <dgm:pt modelId="{ABFC2B07-3AC0-458C-A6DD-28876F8C22DA}">
      <dgm:prSet/>
      <dgm:spPr>
        <a:solidFill>
          <a:schemeClr val="accent2"/>
        </a:solidFill>
      </dgm:spPr>
      <dgm:t>
        <a:bodyPr/>
        <a:lstStyle/>
        <a:p>
          <a:r>
            <a:rPr lang="en-US"/>
            <a:t>Gap in services identified: adult literacy resources</a:t>
          </a:r>
        </a:p>
      </dgm:t>
    </dgm:pt>
    <dgm:pt modelId="{3B78FDFC-7AFA-4FEE-B188-C00057F2F24C}" type="parTrans" cxnId="{CAC6B3F1-C844-4789-AB7E-A4463ECFA027}">
      <dgm:prSet/>
      <dgm:spPr>
        <a:ln>
          <a:solidFill>
            <a:schemeClr val="accent3"/>
          </a:solidFill>
        </a:ln>
      </dgm:spPr>
      <dgm:t>
        <a:bodyPr/>
        <a:lstStyle/>
        <a:p>
          <a:endParaRPr lang="en-US"/>
        </a:p>
      </dgm:t>
    </dgm:pt>
    <dgm:pt modelId="{531641E3-721A-468F-AB5D-75585B3B59EB}" type="sibTrans" cxnId="{CAC6B3F1-C844-4789-AB7E-A4463ECFA027}">
      <dgm:prSet/>
      <dgm:spPr/>
      <dgm:t>
        <a:bodyPr/>
        <a:lstStyle/>
        <a:p>
          <a:endParaRPr lang="en-US"/>
        </a:p>
      </dgm:t>
    </dgm:pt>
    <dgm:pt modelId="{9AB663B5-098F-43C6-9243-D5E0E180FFD1}">
      <dgm:prSet/>
      <dgm:spPr>
        <a:solidFill>
          <a:schemeClr val="accent5"/>
        </a:solidFill>
      </dgm:spPr>
      <dgm:t>
        <a:bodyPr/>
        <a:lstStyle/>
        <a:p>
          <a:r>
            <a:rPr lang="en-US"/>
            <a:t>Earn GED</a:t>
          </a:r>
        </a:p>
      </dgm:t>
    </dgm:pt>
    <dgm:pt modelId="{65300335-2CA7-46CA-B87E-1EA8E71A06C0}" type="parTrans" cxnId="{6E2A11F9-AB25-4605-8A17-D9F8D18E80B4}">
      <dgm:prSet/>
      <dgm:spPr>
        <a:ln>
          <a:solidFill>
            <a:schemeClr val="accent5"/>
          </a:solidFill>
        </a:ln>
      </dgm:spPr>
      <dgm:t>
        <a:bodyPr/>
        <a:lstStyle/>
        <a:p>
          <a:endParaRPr lang="en-US"/>
        </a:p>
      </dgm:t>
    </dgm:pt>
    <dgm:pt modelId="{80757F71-6C18-4D63-A1B7-B7DC20D6AFBE}" type="sibTrans" cxnId="{6E2A11F9-AB25-4605-8A17-D9F8D18E80B4}">
      <dgm:prSet/>
      <dgm:spPr/>
      <dgm:t>
        <a:bodyPr/>
        <a:lstStyle/>
        <a:p>
          <a:endParaRPr lang="en-US"/>
        </a:p>
      </dgm:t>
    </dgm:pt>
    <dgm:pt modelId="{0527FF73-5650-4595-8599-B1B75340101D}">
      <dgm:prSet/>
      <dgm:spPr>
        <a:solidFill>
          <a:schemeClr val="accent5"/>
        </a:solidFill>
      </dgm:spPr>
      <dgm:t>
        <a:bodyPr/>
        <a:lstStyle/>
        <a:p>
          <a:r>
            <a:rPr lang="en-US"/>
            <a:t>Get computer skills training</a:t>
          </a:r>
        </a:p>
      </dgm:t>
    </dgm:pt>
    <dgm:pt modelId="{4753EF31-91F7-477E-9974-53BFEE758D3C}" type="parTrans" cxnId="{2EAE5DE6-B2FD-46E1-B304-B14AD3896626}">
      <dgm:prSet/>
      <dgm:spPr>
        <a:ln>
          <a:solidFill>
            <a:schemeClr val="accent5"/>
          </a:solidFill>
        </a:ln>
      </dgm:spPr>
      <dgm:t>
        <a:bodyPr/>
        <a:lstStyle/>
        <a:p>
          <a:endParaRPr lang="en-US"/>
        </a:p>
      </dgm:t>
    </dgm:pt>
    <dgm:pt modelId="{6D8D3350-0EBD-4B72-9DBD-040EC7F9AA7F}" type="sibTrans" cxnId="{2EAE5DE6-B2FD-46E1-B304-B14AD3896626}">
      <dgm:prSet/>
      <dgm:spPr/>
      <dgm:t>
        <a:bodyPr/>
        <a:lstStyle/>
        <a:p>
          <a:endParaRPr lang="en-US"/>
        </a:p>
      </dgm:t>
    </dgm:pt>
    <dgm:pt modelId="{5479F73B-E9F2-4AE0-AF65-259C083E6AD9}">
      <dgm:prSet/>
      <dgm:spPr>
        <a:solidFill>
          <a:schemeClr val="accent5"/>
        </a:solidFill>
      </dgm:spPr>
      <dgm:t>
        <a:bodyPr/>
        <a:lstStyle/>
        <a:p>
          <a:r>
            <a:rPr lang="en-US"/>
            <a:t>Find opportunities to volunteer in the community</a:t>
          </a:r>
        </a:p>
      </dgm:t>
    </dgm:pt>
    <dgm:pt modelId="{89CF53A0-1BEE-440D-B95E-E3E731DF98ED}" type="parTrans" cxnId="{1405B6BC-6451-438F-8B63-878070549C76}">
      <dgm:prSet/>
      <dgm:spPr>
        <a:ln>
          <a:solidFill>
            <a:schemeClr val="accent5"/>
          </a:solidFill>
        </a:ln>
      </dgm:spPr>
      <dgm:t>
        <a:bodyPr/>
        <a:lstStyle/>
        <a:p>
          <a:endParaRPr lang="en-US"/>
        </a:p>
      </dgm:t>
    </dgm:pt>
    <dgm:pt modelId="{87C140C6-AFFC-4A68-ADF9-FA25E0B8A568}" type="sibTrans" cxnId="{1405B6BC-6451-438F-8B63-878070549C76}">
      <dgm:prSet/>
      <dgm:spPr/>
      <dgm:t>
        <a:bodyPr/>
        <a:lstStyle/>
        <a:p>
          <a:endParaRPr lang="en-US"/>
        </a:p>
      </dgm:t>
    </dgm:pt>
    <dgm:pt modelId="{37033A59-2F11-46F0-8E2F-E2F37755675F}">
      <dgm:prSet/>
      <dgm:spPr>
        <a:solidFill>
          <a:schemeClr val="accent5"/>
        </a:solidFill>
      </dgm:spPr>
      <dgm:t>
        <a:bodyPr/>
        <a:lstStyle/>
        <a:p>
          <a:r>
            <a:rPr lang="en-US"/>
            <a:t>Earn a job that provides income to pay expenses</a:t>
          </a:r>
        </a:p>
      </dgm:t>
    </dgm:pt>
    <dgm:pt modelId="{6289C8DB-ED77-4034-A0E0-5FFCED672BC5}" type="parTrans" cxnId="{4514D80A-8E13-473D-9CF4-8A566A327E5A}">
      <dgm:prSet/>
      <dgm:spPr>
        <a:ln>
          <a:solidFill>
            <a:schemeClr val="accent5"/>
          </a:solidFill>
        </a:ln>
      </dgm:spPr>
      <dgm:t>
        <a:bodyPr/>
        <a:lstStyle/>
        <a:p>
          <a:endParaRPr lang="en-US"/>
        </a:p>
      </dgm:t>
    </dgm:pt>
    <dgm:pt modelId="{845FB6BE-F2DD-4A80-B22C-675E8BBB63EA}" type="sibTrans" cxnId="{4514D80A-8E13-473D-9CF4-8A566A327E5A}">
      <dgm:prSet/>
      <dgm:spPr/>
      <dgm:t>
        <a:bodyPr/>
        <a:lstStyle/>
        <a:p>
          <a:endParaRPr lang="en-US"/>
        </a:p>
      </dgm:t>
    </dgm:pt>
    <dgm:pt modelId="{FBFCB837-E2E6-4AEC-AF9D-EB5396B7AD1B}">
      <dgm:prSet/>
      <dgm:spPr>
        <a:solidFill>
          <a:schemeClr val="accent5"/>
        </a:solidFill>
      </dgm:spPr>
      <dgm:t>
        <a:bodyPr/>
        <a:lstStyle/>
        <a:p>
          <a:r>
            <a:rPr lang="en-US"/>
            <a:t>Reduce expenses by sharing resource with others in the community</a:t>
          </a:r>
        </a:p>
      </dgm:t>
    </dgm:pt>
    <dgm:pt modelId="{76BF1843-1A36-41D0-A28A-1E51423B1AE4}" type="parTrans" cxnId="{CE5B047F-971E-41CD-A23D-2323EC8CB6BC}">
      <dgm:prSet/>
      <dgm:spPr>
        <a:ln>
          <a:solidFill>
            <a:schemeClr val="accent5"/>
          </a:solidFill>
        </a:ln>
      </dgm:spPr>
      <dgm:t>
        <a:bodyPr/>
        <a:lstStyle/>
        <a:p>
          <a:endParaRPr lang="en-US"/>
        </a:p>
      </dgm:t>
    </dgm:pt>
    <dgm:pt modelId="{06C1E84A-BC73-4DD2-BF56-79E28308414E}" type="sibTrans" cxnId="{CE5B047F-971E-41CD-A23D-2323EC8CB6BC}">
      <dgm:prSet/>
      <dgm:spPr/>
      <dgm:t>
        <a:bodyPr/>
        <a:lstStyle/>
        <a:p>
          <a:endParaRPr lang="en-US"/>
        </a:p>
      </dgm:t>
    </dgm:pt>
    <dgm:pt modelId="{E00B22EA-8B52-497D-8547-21D001D514EF}">
      <dgm:prSet/>
      <dgm:spPr>
        <a:solidFill>
          <a:schemeClr val="accent5"/>
        </a:solidFill>
      </dgm:spPr>
      <dgm:t>
        <a:bodyPr/>
        <a:lstStyle/>
        <a:p>
          <a:r>
            <a:rPr lang="en-US"/>
            <a:t>Meet child's teachers every year and contact them regularly for updates</a:t>
          </a:r>
        </a:p>
      </dgm:t>
    </dgm:pt>
    <dgm:pt modelId="{E4408C01-EE96-48A5-9B18-285C0248F2BF}" type="parTrans" cxnId="{D7B8B0CE-6E5C-4F1E-BFA7-B4A33A87DA47}">
      <dgm:prSet/>
      <dgm:spPr>
        <a:ln>
          <a:solidFill>
            <a:schemeClr val="accent5"/>
          </a:solidFill>
        </a:ln>
      </dgm:spPr>
      <dgm:t>
        <a:bodyPr/>
        <a:lstStyle/>
        <a:p>
          <a:endParaRPr lang="en-US"/>
        </a:p>
      </dgm:t>
    </dgm:pt>
    <dgm:pt modelId="{6F0E5CA9-BA4B-4D29-AE0B-D83A5DB442DE}" type="sibTrans" cxnId="{D7B8B0CE-6E5C-4F1E-BFA7-B4A33A87DA47}">
      <dgm:prSet/>
      <dgm:spPr/>
      <dgm:t>
        <a:bodyPr/>
        <a:lstStyle/>
        <a:p>
          <a:endParaRPr lang="en-US"/>
        </a:p>
      </dgm:t>
    </dgm:pt>
    <dgm:pt modelId="{C5387D10-1543-485F-BFC9-E759E0CBB211}">
      <dgm:prSet/>
      <dgm:spPr>
        <a:solidFill>
          <a:schemeClr val="accent5"/>
        </a:solidFill>
      </dgm:spPr>
      <dgm:t>
        <a:bodyPr/>
        <a:lstStyle/>
        <a:p>
          <a:r>
            <a:rPr lang="en-US"/>
            <a:t>Regularly discuss school progress with child</a:t>
          </a:r>
        </a:p>
      </dgm:t>
    </dgm:pt>
    <dgm:pt modelId="{1480C142-5CA8-4DA4-AD11-814EAC1DE74A}" type="parTrans" cxnId="{B49ECCA0-E2ED-4F57-A9D2-817E4F1A7021}">
      <dgm:prSet/>
      <dgm:spPr>
        <a:ln>
          <a:solidFill>
            <a:schemeClr val="accent5"/>
          </a:solidFill>
        </a:ln>
      </dgm:spPr>
      <dgm:t>
        <a:bodyPr/>
        <a:lstStyle/>
        <a:p>
          <a:endParaRPr lang="en-US"/>
        </a:p>
      </dgm:t>
    </dgm:pt>
    <dgm:pt modelId="{6458E4D7-D2DF-4757-A305-9E8090275AA3}" type="sibTrans" cxnId="{B49ECCA0-E2ED-4F57-A9D2-817E4F1A7021}">
      <dgm:prSet/>
      <dgm:spPr/>
      <dgm:t>
        <a:bodyPr/>
        <a:lstStyle/>
        <a:p>
          <a:endParaRPr lang="en-US"/>
        </a:p>
      </dgm:t>
    </dgm:pt>
    <dgm:pt modelId="{B2F11717-1A4A-4C8B-B790-6DADC0ACCDAF}">
      <dgm:prSet/>
      <dgm:spPr>
        <a:solidFill>
          <a:schemeClr val="accent5"/>
        </a:solidFill>
      </dgm:spPr>
      <dgm:t>
        <a:bodyPr/>
        <a:lstStyle/>
        <a:p>
          <a:r>
            <a:rPr lang="en-US"/>
            <a:t>Read with child nightly</a:t>
          </a:r>
        </a:p>
      </dgm:t>
    </dgm:pt>
    <dgm:pt modelId="{B3F14D01-05E9-46F4-95A7-14F34AA6649F}" type="parTrans" cxnId="{D9FEACE3-A470-43CE-968F-08969CA485B4}">
      <dgm:prSet/>
      <dgm:spPr>
        <a:ln>
          <a:solidFill>
            <a:schemeClr val="accent5"/>
          </a:solidFill>
        </a:ln>
      </dgm:spPr>
      <dgm:t>
        <a:bodyPr/>
        <a:lstStyle/>
        <a:p>
          <a:endParaRPr lang="en-US"/>
        </a:p>
      </dgm:t>
    </dgm:pt>
    <dgm:pt modelId="{74E519EB-EDC2-4628-9D7E-6AFBDC3B4D3C}" type="sibTrans" cxnId="{D9FEACE3-A470-43CE-968F-08969CA485B4}">
      <dgm:prSet/>
      <dgm:spPr/>
      <dgm:t>
        <a:bodyPr/>
        <a:lstStyle/>
        <a:p>
          <a:endParaRPr lang="en-US"/>
        </a:p>
      </dgm:t>
    </dgm:pt>
    <dgm:pt modelId="{EEF97E39-C38E-40F8-842D-3DC179AC089E}" type="pres">
      <dgm:prSet presAssocID="{1594A95F-6A7E-4609-9A8E-36EA964198F4}" presName="diagram" presStyleCnt="0">
        <dgm:presLayoutVars>
          <dgm:chPref val="1"/>
          <dgm:dir/>
          <dgm:animOne val="branch"/>
          <dgm:animLvl val="lvl"/>
          <dgm:resizeHandles val="exact"/>
        </dgm:presLayoutVars>
      </dgm:prSet>
      <dgm:spPr/>
      <dgm:t>
        <a:bodyPr/>
        <a:lstStyle/>
        <a:p>
          <a:endParaRPr lang="en-US"/>
        </a:p>
      </dgm:t>
    </dgm:pt>
    <dgm:pt modelId="{344B2A34-CB87-4DF5-AF8B-86078BC3F233}" type="pres">
      <dgm:prSet presAssocID="{285C72BF-78C9-4D71-8989-11BC79419936}" presName="root1" presStyleCnt="0"/>
      <dgm:spPr/>
    </dgm:pt>
    <dgm:pt modelId="{F5FC0706-A3F9-4D77-9914-C55BB276E3C5}" type="pres">
      <dgm:prSet presAssocID="{285C72BF-78C9-4D71-8989-11BC79419936}" presName="LevelOneTextNode" presStyleLbl="node0" presStyleIdx="0" presStyleCnt="3" custLinFactNeighborY="-161">
        <dgm:presLayoutVars>
          <dgm:chPref val="3"/>
        </dgm:presLayoutVars>
      </dgm:prSet>
      <dgm:spPr/>
      <dgm:t>
        <a:bodyPr/>
        <a:lstStyle/>
        <a:p>
          <a:endParaRPr lang="en-US"/>
        </a:p>
      </dgm:t>
    </dgm:pt>
    <dgm:pt modelId="{826020AC-1B87-4FDD-890A-09D8D3974EA9}" type="pres">
      <dgm:prSet presAssocID="{285C72BF-78C9-4D71-8989-11BC79419936}" presName="level2hierChild" presStyleCnt="0"/>
      <dgm:spPr/>
    </dgm:pt>
    <dgm:pt modelId="{A1CAD569-8B80-43BD-B15A-D10480C6D3CB}" type="pres">
      <dgm:prSet presAssocID="{2AF2E0B4-00FA-48FB-9B93-478EC3C02011}" presName="conn2-1" presStyleLbl="parChTrans1D2" presStyleIdx="0" presStyleCnt="4"/>
      <dgm:spPr/>
      <dgm:t>
        <a:bodyPr/>
        <a:lstStyle/>
        <a:p>
          <a:endParaRPr lang="en-US"/>
        </a:p>
      </dgm:t>
    </dgm:pt>
    <dgm:pt modelId="{F822445F-134C-43CB-8950-254D71B0E171}" type="pres">
      <dgm:prSet presAssocID="{2AF2E0B4-00FA-48FB-9B93-478EC3C02011}" presName="connTx" presStyleLbl="parChTrans1D2" presStyleIdx="0" presStyleCnt="4"/>
      <dgm:spPr/>
      <dgm:t>
        <a:bodyPr/>
        <a:lstStyle/>
        <a:p>
          <a:endParaRPr lang="en-US"/>
        </a:p>
      </dgm:t>
    </dgm:pt>
    <dgm:pt modelId="{638938BA-F626-44A7-A65F-392C3AA04177}" type="pres">
      <dgm:prSet presAssocID="{8254A65E-9B27-44C3-8104-0D31F29D4C88}" presName="root2" presStyleCnt="0"/>
      <dgm:spPr/>
    </dgm:pt>
    <dgm:pt modelId="{2B71866A-FF95-43CA-B5C0-372BA8117E2A}" type="pres">
      <dgm:prSet presAssocID="{8254A65E-9B27-44C3-8104-0D31F29D4C88}" presName="LevelTwoTextNode" presStyleLbl="node2" presStyleIdx="0" presStyleCnt="4">
        <dgm:presLayoutVars>
          <dgm:chPref val="3"/>
        </dgm:presLayoutVars>
      </dgm:prSet>
      <dgm:spPr/>
      <dgm:t>
        <a:bodyPr/>
        <a:lstStyle/>
        <a:p>
          <a:endParaRPr lang="en-US"/>
        </a:p>
      </dgm:t>
    </dgm:pt>
    <dgm:pt modelId="{652616AC-CF5C-412B-8520-D501CCA92D35}" type="pres">
      <dgm:prSet presAssocID="{8254A65E-9B27-44C3-8104-0D31F29D4C88}" presName="level3hierChild" presStyleCnt="0"/>
      <dgm:spPr/>
    </dgm:pt>
    <dgm:pt modelId="{2063773F-C635-4801-975E-800EAD9CF753}" type="pres">
      <dgm:prSet presAssocID="{65300335-2CA7-46CA-B87E-1EA8E71A06C0}" presName="conn2-1" presStyleLbl="parChTrans1D3" presStyleIdx="0" presStyleCnt="8"/>
      <dgm:spPr/>
      <dgm:t>
        <a:bodyPr/>
        <a:lstStyle/>
        <a:p>
          <a:endParaRPr lang="en-US"/>
        </a:p>
      </dgm:t>
    </dgm:pt>
    <dgm:pt modelId="{3D437DB2-6D33-4247-BCD9-0B5FB4AD801B}" type="pres">
      <dgm:prSet presAssocID="{65300335-2CA7-46CA-B87E-1EA8E71A06C0}" presName="connTx" presStyleLbl="parChTrans1D3" presStyleIdx="0" presStyleCnt="8"/>
      <dgm:spPr/>
      <dgm:t>
        <a:bodyPr/>
        <a:lstStyle/>
        <a:p>
          <a:endParaRPr lang="en-US"/>
        </a:p>
      </dgm:t>
    </dgm:pt>
    <dgm:pt modelId="{ADA4D1FD-3E2B-4724-9670-1756A054231F}" type="pres">
      <dgm:prSet presAssocID="{9AB663B5-098F-43C6-9243-D5E0E180FFD1}" presName="root2" presStyleCnt="0"/>
      <dgm:spPr/>
    </dgm:pt>
    <dgm:pt modelId="{1F5AC459-6756-4432-8E4A-410ED0175609}" type="pres">
      <dgm:prSet presAssocID="{9AB663B5-098F-43C6-9243-D5E0E180FFD1}" presName="LevelTwoTextNode" presStyleLbl="node3" presStyleIdx="0" presStyleCnt="8">
        <dgm:presLayoutVars>
          <dgm:chPref val="3"/>
        </dgm:presLayoutVars>
      </dgm:prSet>
      <dgm:spPr/>
      <dgm:t>
        <a:bodyPr/>
        <a:lstStyle/>
        <a:p>
          <a:endParaRPr lang="en-US"/>
        </a:p>
      </dgm:t>
    </dgm:pt>
    <dgm:pt modelId="{74D7B997-D486-4FC9-A38F-958E1DDC777B}" type="pres">
      <dgm:prSet presAssocID="{9AB663B5-098F-43C6-9243-D5E0E180FFD1}" presName="level3hierChild" presStyleCnt="0"/>
      <dgm:spPr/>
    </dgm:pt>
    <dgm:pt modelId="{C76C1511-1058-44B4-840A-D0ACA7957AD4}" type="pres">
      <dgm:prSet presAssocID="{4753EF31-91F7-477E-9974-53BFEE758D3C}" presName="conn2-1" presStyleLbl="parChTrans1D3" presStyleIdx="1" presStyleCnt="8"/>
      <dgm:spPr/>
      <dgm:t>
        <a:bodyPr/>
        <a:lstStyle/>
        <a:p>
          <a:endParaRPr lang="en-US"/>
        </a:p>
      </dgm:t>
    </dgm:pt>
    <dgm:pt modelId="{67FAB447-03B6-423E-B536-3BD604285590}" type="pres">
      <dgm:prSet presAssocID="{4753EF31-91F7-477E-9974-53BFEE758D3C}" presName="connTx" presStyleLbl="parChTrans1D3" presStyleIdx="1" presStyleCnt="8"/>
      <dgm:spPr/>
      <dgm:t>
        <a:bodyPr/>
        <a:lstStyle/>
        <a:p>
          <a:endParaRPr lang="en-US"/>
        </a:p>
      </dgm:t>
    </dgm:pt>
    <dgm:pt modelId="{E09E5E01-8D07-43DC-8189-F1481FEE4E61}" type="pres">
      <dgm:prSet presAssocID="{0527FF73-5650-4595-8599-B1B75340101D}" presName="root2" presStyleCnt="0"/>
      <dgm:spPr/>
    </dgm:pt>
    <dgm:pt modelId="{21DDA84E-0D78-4D73-B2F5-B59BFD9239B2}" type="pres">
      <dgm:prSet presAssocID="{0527FF73-5650-4595-8599-B1B75340101D}" presName="LevelTwoTextNode" presStyleLbl="node3" presStyleIdx="1" presStyleCnt="8">
        <dgm:presLayoutVars>
          <dgm:chPref val="3"/>
        </dgm:presLayoutVars>
      </dgm:prSet>
      <dgm:spPr/>
      <dgm:t>
        <a:bodyPr/>
        <a:lstStyle/>
        <a:p>
          <a:endParaRPr lang="en-US"/>
        </a:p>
      </dgm:t>
    </dgm:pt>
    <dgm:pt modelId="{2CF4070C-3334-4026-BCDD-19F6E7E22EA7}" type="pres">
      <dgm:prSet presAssocID="{0527FF73-5650-4595-8599-B1B75340101D}" presName="level3hierChild" presStyleCnt="0"/>
      <dgm:spPr/>
    </dgm:pt>
    <dgm:pt modelId="{0E3F002F-7C2B-41E0-81FD-692DE2169ED8}" type="pres">
      <dgm:prSet presAssocID="{89CF53A0-1BEE-440D-B95E-E3E731DF98ED}" presName="conn2-1" presStyleLbl="parChTrans1D3" presStyleIdx="2" presStyleCnt="8"/>
      <dgm:spPr/>
      <dgm:t>
        <a:bodyPr/>
        <a:lstStyle/>
        <a:p>
          <a:endParaRPr lang="en-US"/>
        </a:p>
      </dgm:t>
    </dgm:pt>
    <dgm:pt modelId="{830CCAE6-6B9F-47E6-AFB0-FD23688E5E61}" type="pres">
      <dgm:prSet presAssocID="{89CF53A0-1BEE-440D-B95E-E3E731DF98ED}" presName="connTx" presStyleLbl="parChTrans1D3" presStyleIdx="2" presStyleCnt="8"/>
      <dgm:spPr/>
      <dgm:t>
        <a:bodyPr/>
        <a:lstStyle/>
        <a:p>
          <a:endParaRPr lang="en-US"/>
        </a:p>
      </dgm:t>
    </dgm:pt>
    <dgm:pt modelId="{04EF2DE1-4D3C-4162-853A-2F2ED079DEAD}" type="pres">
      <dgm:prSet presAssocID="{5479F73B-E9F2-4AE0-AF65-259C083E6AD9}" presName="root2" presStyleCnt="0"/>
      <dgm:spPr/>
    </dgm:pt>
    <dgm:pt modelId="{7A8752E1-C45B-4734-9E51-61836BE8D46E}" type="pres">
      <dgm:prSet presAssocID="{5479F73B-E9F2-4AE0-AF65-259C083E6AD9}" presName="LevelTwoTextNode" presStyleLbl="node3" presStyleIdx="2" presStyleCnt="8">
        <dgm:presLayoutVars>
          <dgm:chPref val="3"/>
        </dgm:presLayoutVars>
      </dgm:prSet>
      <dgm:spPr/>
      <dgm:t>
        <a:bodyPr/>
        <a:lstStyle/>
        <a:p>
          <a:endParaRPr lang="en-US"/>
        </a:p>
      </dgm:t>
    </dgm:pt>
    <dgm:pt modelId="{D865FF38-9263-4C35-81C4-F6700F7F50F5}" type="pres">
      <dgm:prSet presAssocID="{5479F73B-E9F2-4AE0-AF65-259C083E6AD9}" presName="level3hierChild" presStyleCnt="0"/>
      <dgm:spPr/>
    </dgm:pt>
    <dgm:pt modelId="{80AF2329-6A05-40CF-974D-6BD99075E0C8}" type="pres">
      <dgm:prSet presAssocID="{CFA17F5D-91E2-4CE0-A6DF-D5E4B462B0E9}" presName="root1" presStyleCnt="0"/>
      <dgm:spPr/>
    </dgm:pt>
    <dgm:pt modelId="{3D1CB982-526B-4074-A2E3-2F3427507371}" type="pres">
      <dgm:prSet presAssocID="{CFA17F5D-91E2-4CE0-A6DF-D5E4B462B0E9}" presName="LevelOneTextNode" presStyleLbl="node0" presStyleIdx="1" presStyleCnt="3">
        <dgm:presLayoutVars>
          <dgm:chPref val="3"/>
        </dgm:presLayoutVars>
      </dgm:prSet>
      <dgm:spPr/>
      <dgm:t>
        <a:bodyPr/>
        <a:lstStyle/>
        <a:p>
          <a:endParaRPr lang="en-US"/>
        </a:p>
      </dgm:t>
    </dgm:pt>
    <dgm:pt modelId="{CC25F7AE-8017-48E0-80C1-CFB0E3D2D9CD}" type="pres">
      <dgm:prSet presAssocID="{CFA17F5D-91E2-4CE0-A6DF-D5E4B462B0E9}" presName="level2hierChild" presStyleCnt="0"/>
      <dgm:spPr/>
    </dgm:pt>
    <dgm:pt modelId="{13561C9C-83CF-49A2-8C90-3428F06F8A8E}" type="pres">
      <dgm:prSet presAssocID="{726A2395-F827-41B3-90DA-BFD5A026C736}" presName="conn2-1" presStyleLbl="parChTrans1D2" presStyleIdx="1" presStyleCnt="4"/>
      <dgm:spPr/>
      <dgm:t>
        <a:bodyPr/>
        <a:lstStyle/>
        <a:p>
          <a:endParaRPr lang="en-US"/>
        </a:p>
      </dgm:t>
    </dgm:pt>
    <dgm:pt modelId="{A5A4B23D-78AB-4473-AD13-64D8ED6CE497}" type="pres">
      <dgm:prSet presAssocID="{726A2395-F827-41B3-90DA-BFD5A026C736}" presName="connTx" presStyleLbl="parChTrans1D2" presStyleIdx="1" presStyleCnt="4"/>
      <dgm:spPr/>
      <dgm:t>
        <a:bodyPr/>
        <a:lstStyle/>
        <a:p>
          <a:endParaRPr lang="en-US"/>
        </a:p>
      </dgm:t>
    </dgm:pt>
    <dgm:pt modelId="{158A9B07-E151-4F10-BDEC-0FC827D1B02B}" type="pres">
      <dgm:prSet presAssocID="{DDAAFF64-0546-459C-B4F6-52A62D6426B2}" presName="root2" presStyleCnt="0"/>
      <dgm:spPr/>
    </dgm:pt>
    <dgm:pt modelId="{3715947B-9436-4DBF-B889-694B6D68E23D}" type="pres">
      <dgm:prSet presAssocID="{DDAAFF64-0546-459C-B4F6-52A62D6426B2}" presName="LevelTwoTextNode" presStyleLbl="node2" presStyleIdx="1" presStyleCnt="4">
        <dgm:presLayoutVars>
          <dgm:chPref val="3"/>
        </dgm:presLayoutVars>
      </dgm:prSet>
      <dgm:spPr/>
      <dgm:t>
        <a:bodyPr/>
        <a:lstStyle/>
        <a:p>
          <a:endParaRPr lang="en-US"/>
        </a:p>
      </dgm:t>
    </dgm:pt>
    <dgm:pt modelId="{79AB5F68-1C98-449C-B1B5-72D1D9C9E20D}" type="pres">
      <dgm:prSet presAssocID="{DDAAFF64-0546-459C-B4F6-52A62D6426B2}" presName="level3hierChild" presStyleCnt="0"/>
      <dgm:spPr/>
    </dgm:pt>
    <dgm:pt modelId="{727AB729-28BE-471B-B11C-0C5C8C5BB50B}" type="pres">
      <dgm:prSet presAssocID="{6289C8DB-ED77-4034-A0E0-5FFCED672BC5}" presName="conn2-1" presStyleLbl="parChTrans1D3" presStyleIdx="3" presStyleCnt="8"/>
      <dgm:spPr/>
      <dgm:t>
        <a:bodyPr/>
        <a:lstStyle/>
        <a:p>
          <a:endParaRPr lang="en-US"/>
        </a:p>
      </dgm:t>
    </dgm:pt>
    <dgm:pt modelId="{FA032068-53E3-480D-A731-BB41867198B6}" type="pres">
      <dgm:prSet presAssocID="{6289C8DB-ED77-4034-A0E0-5FFCED672BC5}" presName="connTx" presStyleLbl="parChTrans1D3" presStyleIdx="3" presStyleCnt="8"/>
      <dgm:spPr/>
      <dgm:t>
        <a:bodyPr/>
        <a:lstStyle/>
        <a:p>
          <a:endParaRPr lang="en-US"/>
        </a:p>
      </dgm:t>
    </dgm:pt>
    <dgm:pt modelId="{46EC634F-B94A-4A52-BA1B-A5DA9FFF43EA}" type="pres">
      <dgm:prSet presAssocID="{37033A59-2F11-46F0-8E2F-E2F37755675F}" presName="root2" presStyleCnt="0"/>
      <dgm:spPr/>
    </dgm:pt>
    <dgm:pt modelId="{27B68274-83CA-4209-BC35-18CE27A8BB42}" type="pres">
      <dgm:prSet presAssocID="{37033A59-2F11-46F0-8E2F-E2F37755675F}" presName="LevelTwoTextNode" presStyleLbl="node3" presStyleIdx="3" presStyleCnt="8">
        <dgm:presLayoutVars>
          <dgm:chPref val="3"/>
        </dgm:presLayoutVars>
      </dgm:prSet>
      <dgm:spPr/>
      <dgm:t>
        <a:bodyPr/>
        <a:lstStyle/>
        <a:p>
          <a:endParaRPr lang="en-US"/>
        </a:p>
      </dgm:t>
    </dgm:pt>
    <dgm:pt modelId="{4100CAC0-C74E-47C0-9225-43BFA6FFF9B9}" type="pres">
      <dgm:prSet presAssocID="{37033A59-2F11-46F0-8E2F-E2F37755675F}" presName="level3hierChild" presStyleCnt="0"/>
      <dgm:spPr/>
    </dgm:pt>
    <dgm:pt modelId="{4F7EAE5A-DE60-4AC9-8D7A-3D3918198BF9}" type="pres">
      <dgm:prSet presAssocID="{76BF1843-1A36-41D0-A28A-1E51423B1AE4}" presName="conn2-1" presStyleLbl="parChTrans1D3" presStyleIdx="4" presStyleCnt="8"/>
      <dgm:spPr/>
      <dgm:t>
        <a:bodyPr/>
        <a:lstStyle/>
        <a:p>
          <a:endParaRPr lang="en-US"/>
        </a:p>
      </dgm:t>
    </dgm:pt>
    <dgm:pt modelId="{4FFDB682-5759-4BC1-A8FB-78872640E280}" type="pres">
      <dgm:prSet presAssocID="{76BF1843-1A36-41D0-A28A-1E51423B1AE4}" presName="connTx" presStyleLbl="parChTrans1D3" presStyleIdx="4" presStyleCnt="8"/>
      <dgm:spPr/>
      <dgm:t>
        <a:bodyPr/>
        <a:lstStyle/>
        <a:p>
          <a:endParaRPr lang="en-US"/>
        </a:p>
      </dgm:t>
    </dgm:pt>
    <dgm:pt modelId="{3F7D07CB-5CDA-4A81-B42B-F0D825D4CE21}" type="pres">
      <dgm:prSet presAssocID="{FBFCB837-E2E6-4AEC-AF9D-EB5396B7AD1B}" presName="root2" presStyleCnt="0"/>
      <dgm:spPr/>
    </dgm:pt>
    <dgm:pt modelId="{CAE60C05-1A26-4DD6-B0D1-FE9ECB2E56AB}" type="pres">
      <dgm:prSet presAssocID="{FBFCB837-E2E6-4AEC-AF9D-EB5396B7AD1B}" presName="LevelTwoTextNode" presStyleLbl="node3" presStyleIdx="4" presStyleCnt="8">
        <dgm:presLayoutVars>
          <dgm:chPref val="3"/>
        </dgm:presLayoutVars>
      </dgm:prSet>
      <dgm:spPr/>
      <dgm:t>
        <a:bodyPr/>
        <a:lstStyle/>
        <a:p>
          <a:endParaRPr lang="en-US"/>
        </a:p>
      </dgm:t>
    </dgm:pt>
    <dgm:pt modelId="{623C2FAE-FB3B-45EC-B28D-F0FF11DA368E}" type="pres">
      <dgm:prSet presAssocID="{FBFCB837-E2E6-4AEC-AF9D-EB5396B7AD1B}" presName="level3hierChild" presStyleCnt="0"/>
      <dgm:spPr/>
    </dgm:pt>
    <dgm:pt modelId="{05382EEB-4D43-4A34-805D-42ADEF56FB3A}" type="pres">
      <dgm:prSet presAssocID="{F9E4331F-64D3-4CEA-A33A-C52D75C82839}" presName="root1" presStyleCnt="0"/>
      <dgm:spPr/>
    </dgm:pt>
    <dgm:pt modelId="{8E7C596F-8D91-4426-9357-782E52F51F4C}" type="pres">
      <dgm:prSet presAssocID="{F9E4331F-64D3-4CEA-A33A-C52D75C82839}" presName="LevelOneTextNode" presStyleLbl="node0" presStyleIdx="2" presStyleCnt="3">
        <dgm:presLayoutVars>
          <dgm:chPref val="3"/>
        </dgm:presLayoutVars>
      </dgm:prSet>
      <dgm:spPr/>
      <dgm:t>
        <a:bodyPr/>
        <a:lstStyle/>
        <a:p>
          <a:endParaRPr lang="en-US"/>
        </a:p>
      </dgm:t>
    </dgm:pt>
    <dgm:pt modelId="{0215BF70-2410-483E-ACD7-1C6664D3E87D}" type="pres">
      <dgm:prSet presAssocID="{F9E4331F-64D3-4CEA-A33A-C52D75C82839}" presName="level2hierChild" presStyleCnt="0"/>
      <dgm:spPr/>
    </dgm:pt>
    <dgm:pt modelId="{31AD1603-A361-4A2E-B5BA-8CC3C7F087D4}" type="pres">
      <dgm:prSet presAssocID="{C9465C7D-B63A-4E9A-9228-059EA50AF348}" presName="conn2-1" presStyleLbl="parChTrans1D2" presStyleIdx="2" presStyleCnt="4"/>
      <dgm:spPr/>
      <dgm:t>
        <a:bodyPr/>
        <a:lstStyle/>
        <a:p>
          <a:endParaRPr lang="en-US"/>
        </a:p>
      </dgm:t>
    </dgm:pt>
    <dgm:pt modelId="{CF25E8AA-6B2B-4333-B9BC-5739A11EAFB2}" type="pres">
      <dgm:prSet presAssocID="{C9465C7D-B63A-4E9A-9228-059EA50AF348}" presName="connTx" presStyleLbl="parChTrans1D2" presStyleIdx="2" presStyleCnt="4"/>
      <dgm:spPr/>
      <dgm:t>
        <a:bodyPr/>
        <a:lstStyle/>
        <a:p>
          <a:endParaRPr lang="en-US"/>
        </a:p>
      </dgm:t>
    </dgm:pt>
    <dgm:pt modelId="{41EA62B4-677D-4FA7-A14D-34E0A871447F}" type="pres">
      <dgm:prSet presAssocID="{53D1C1AA-BC3F-44D0-AA3C-A9A1629D0474}" presName="root2" presStyleCnt="0"/>
      <dgm:spPr/>
    </dgm:pt>
    <dgm:pt modelId="{C266712C-F8F0-4743-BA54-DED25DCE8E6A}" type="pres">
      <dgm:prSet presAssocID="{53D1C1AA-BC3F-44D0-AA3C-A9A1629D0474}" presName="LevelTwoTextNode" presStyleLbl="node2" presStyleIdx="2" presStyleCnt="4">
        <dgm:presLayoutVars>
          <dgm:chPref val="3"/>
        </dgm:presLayoutVars>
      </dgm:prSet>
      <dgm:spPr/>
      <dgm:t>
        <a:bodyPr/>
        <a:lstStyle/>
        <a:p>
          <a:endParaRPr lang="en-US"/>
        </a:p>
      </dgm:t>
    </dgm:pt>
    <dgm:pt modelId="{20FDB24B-637C-4F1D-884C-ED4F06761983}" type="pres">
      <dgm:prSet presAssocID="{53D1C1AA-BC3F-44D0-AA3C-A9A1629D0474}" presName="level3hierChild" presStyleCnt="0"/>
      <dgm:spPr/>
    </dgm:pt>
    <dgm:pt modelId="{B7200EE6-B813-4598-8509-C76BC1D47410}" type="pres">
      <dgm:prSet presAssocID="{E4408C01-EE96-48A5-9B18-285C0248F2BF}" presName="conn2-1" presStyleLbl="parChTrans1D3" presStyleIdx="5" presStyleCnt="8"/>
      <dgm:spPr/>
      <dgm:t>
        <a:bodyPr/>
        <a:lstStyle/>
        <a:p>
          <a:endParaRPr lang="en-US"/>
        </a:p>
      </dgm:t>
    </dgm:pt>
    <dgm:pt modelId="{3610D222-CDA1-406B-AB85-62AE661A0595}" type="pres">
      <dgm:prSet presAssocID="{E4408C01-EE96-48A5-9B18-285C0248F2BF}" presName="connTx" presStyleLbl="parChTrans1D3" presStyleIdx="5" presStyleCnt="8"/>
      <dgm:spPr/>
      <dgm:t>
        <a:bodyPr/>
        <a:lstStyle/>
        <a:p>
          <a:endParaRPr lang="en-US"/>
        </a:p>
      </dgm:t>
    </dgm:pt>
    <dgm:pt modelId="{D63EB5D1-3538-4D9B-8C02-7A392840BE97}" type="pres">
      <dgm:prSet presAssocID="{E00B22EA-8B52-497D-8547-21D001D514EF}" presName="root2" presStyleCnt="0"/>
      <dgm:spPr/>
    </dgm:pt>
    <dgm:pt modelId="{A049E4BA-6125-4F08-A263-7324321D73C3}" type="pres">
      <dgm:prSet presAssocID="{E00B22EA-8B52-497D-8547-21D001D514EF}" presName="LevelTwoTextNode" presStyleLbl="node3" presStyleIdx="5" presStyleCnt="8">
        <dgm:presLayoutVars>
          <dgm:chPref val="3"/>
        </dgm:presLayoutVars>
      </dgm:prSet>
      <dgm:spPr/>
      <dgm:t>
        <a:bodyPr/>
        <a:lstStyle/>
        <a:p>
          <a:endParaRPr lang="en-US"/>
        </a:p>
      </dgm:t>
    </dgm:pt>
    <dgm:pt modelId="{ED2B563C-1CB8-4C89-A52C-4466BCC08422}" type="pres">
      <dgm:prSet presAssocID="{E00B22EA-8B52-497D-8547-21D001D514EF}" presName="level3hierChild" presStyleCnt="0"/>
      <dgm:spPr/>
    </dgm:pt>
    <dgm:pt modelId="{887E8D3A-B3C4-4E9E-92A2-58478C0C98B9}" type="pres">
      <dgm:prSet presAssocID="{1480C142-5CA8-4DA4-AD11-814EAC1DE74A}" presName="conn2-1" presStyleLbl="parChTrans1D3" presStyleIdx="6" presStyleCnt="8"/>
      <dgm:spPr/>
      <dgm:t>
        <a:bodyPr/>
        <a:lstStyle/>
        <a:p>
          <a:endParaRPr lang="en-US"/>
        </a:p>
      </dgm:t>
    </dgm:pt>
    <dgm:pt modelId="{062253E1-0B4A-4858-ADC5-BEB1871554B9}" type="pres">
      <dgm:prSet presAssocID="{1480C142-5CA8-4DA4-AD11-814EAC1DE74A}" presName="connTx" presStyleLbl="parChTrans1D3" presStyleIdx="6" presStyleCnt="8"/>
      <dgm:spPr/>
      <dgm:t>
        <a:bodyPr/>
        <a:lstStyle/>
        <a:p>
          <a:endParaRPr lang="en-US"/>
        </a:p>
      </dgm:t>
    </dgm:pt>
    <dgm:pt modelId="{93473BD3-5D4C-4E35-BBFF-E137B7F8EACE}" type="pres">
      <dgm:prSet presAssocID="{C5387D10-1543-485F-BFC9-E759E0CBB211}" presName="root2" presStyleCnt="0"/>
      <dgm:spPr/>
    </dgm:pt>
    <dgm:pt modelId="{0AA600C3-A242-4873-8B84-81BC1A958F47}" type="pres">
      <dgm:prSet presAssocID="{C5387D10-1543-485F-BFC9-E759E0CBB211}" presName="LevelTwoTextNode" presStyleLbl="node3" presStyleIdx="6" presStyleCnt="8">
        <dgm:presLayoutVars>
          <dgm:chPref val="3"/>
        </dgm:presLayoutVars>
      </dgm:prSet>
      <dgm:spPr/>
      <dgm:t>
        <a:bodyPr/>
        <a:lstStyle/>
        <a:p>
          <a:endParaRPr lang="en-US"/>
        </a:p>
      </dgm:t>
    </dgm:pt>
    <dgm:pt modelId="{F9C2DC8F-43B7-4C66-8F2D-2C949D6C998C}" type="pres">
      <dgm:prSet presAssocID="{C5387D10-1543-485F-BFC9-E759E0CBB211}" presName="level3hierChild" presStyleCnt="0"/>
      <dgm:spPr/>
    </dgm:pt>
    <dgm:pt modelId="{D9ED99AF-1084-470F-8E0A-7E81A9CAD1B9}" type="pres">
      <dgm:prSet presAssocID="{B3F14D01-05E9-46F4-95A7-14F34AA6649F}" presName="conn2-1" presStyleLbl="parChTrans1D3" presStyleIdx="7" presStyleCnt="8"/>
      <dgm:spPr/>
      <dgm:t>
        <a:bodyPr/>
        <a:lstStyle/>
        <a:p>
          <a:endParaRPr lang="en-US"/>
        </a:p>
      </dgm:t>
    </dgm:pt>
    <dgm:pt modelId="{7AC59B96-A2F2-4A61-9570-FD5355FC14D7}" type="pres">
      <dgm:prSet presAssocID="{B3F14D01-05E9-46F4-95A7-14F34AA6649F}" presName="connTx" presStyleLbl="parChTrans1D3" presStyleIdx="7" presStyleCnt="8"/>
      <dgm:spPr/>
      <dgm:t>
        <a:bodyPr/>
        <a:lstStyle/>
        <a:p>
          <a:endParaRPr lang="en-US"/>
        </a:p>
      </dgm:t>
    </dgm:pt>
    <dgm:pt modelId="{3BA884D1-C5DA-4BAD-8FB5-F7556668A66A}" type="pres">
      <dgm:prSet presAssocID="{B2F11717-1A4A-4C8B-B790-6DADC0ACCDAF}" presName="root2" presStyleCnt="0"/>
      <dgm:spPr/>
    </dgm:pt>
    <dgm:pt modelId="{33A62226-C91D-4C00-8523-824B40E5171F}" type="pres">
      <dgm:prSet presAssocID="{B2F11717-1A4A-4C8B-B790-6DADC0ACCDAF}" presName="LevelTwoTextNode" presStyleLbl="node3" presStyleIdx="7" presStyleCnt="8">
        <dgm:presLayoutVars>
          <dgm:chPref val="3"/>
        </dgm:presLayoutVars>
      </dgm:prSet>
      <dgm:spPr/>
      <dgm:t>
        <a:bodyPr/>
        <a:lstStyle/>
        <a:p>
          <a:endParaRPr lang="en-US"/>
        </a:p>
      </dgm:t>
    </dgm:pt>
    <dgm:pt modelId="{2ECBBA4A-8BBA-4CA9-B377-65F9DFAE0CC3}" type="pres">
      <dgm:prSet presAssocID="{B2F11717-1A4A-4C8B-B790-6DADC0ACCDAF}" presName="level3hierChild" presStyleCnt="0"/>
      <dgm:spPr/>
    </dgm:pt>
    <dgm:pt modelId="{60253B99-AC04-4E02-B9D4-3BD309138092}" type="pres">
      <dgm:prSet presAssocID="{3B78FDFC-7AFA-4FEE-B188-C00057F2F24C}" presName="conn2-1" presStyleLbl="parChTrans1D2" presStyleIdx="3" presStyleCnt="4"/>
      <dgm:spPr/>
      <dgm:t>
        <a:bodyPr/>
        <a:lstStyle/>
        <a:p>
          <a:endParaRPr lang="en-US"/>
        </a:p>
      </dgm:t>
    </dgm:pt>
    <dgm:pt modelId="{E9674C2D-3DD2-414F-B9BD-10E9145F3A51}" type="pres">
      <dgm:prSet presAssocID="{3B78FDFC-7AFA-4FEE-B188-C00057F2F24C}" presName="connTx" presStyleLbl="parChTrans1D2" presStyleIdx="3" presStyleCnt="4"/>
      <dgm:spPr/>
      <dgm:t>
        <a:bodyPr/>
        <a:lstStyle/>
        <a:p>
          <a:endParaRPr lang="en-US"/>
        </a:p>
      </dgm:t>
    </dgm:pt>
    <dgm:pt modelId="{BD07CF05-3277-4138-A49A-ABEEDBEDBCBD}" type="pres">
      <dgm:prSet presAssocID="{ABFC2B07-3AC0-458C-A6DD-28876F8C22DA}" presName="root2" presStyleCnt="0"/>
      <dgm:spPr/>
    </dgm:pt>
    <dgm:pt modelId="{B4766B4C-C19A-44F2-95B4-776D015AD20A}" type="pres">
      <dgm:prSet presAssocID="{ABFC2B07-3AC0-458C-A6DD-28876F8C22DA}" presName="LevelTwoTextNode" presStyleLbl="node2" presStyleIdx="3" presStyleCnt="4">
        <dgm:presLayoutVars>
          <dgm:chPref val="3"/>
        </dgm:presLayoutVars>
      </dgm:prSet>
      <dgm:spPr/>
      <dgm:t>
        <a:bodyPr/>
        <a:lstStyle/>
        <a:p>
          <a:endParaRPr lang="en-US"/>
        </a:p>
      </dgm:t>
    </dgm:pt>
    <dgm:pt modelId="{73EF96F5-2EB1-4BD0-8CC2-D3DA46F6BB63}" type="pres">
      <dgm:prSet presAssocID="{ABFC2B07-3AC0-458C-A6DD-28876F8C22DA}" presName="level3hierChild" presStyleCnt="0"/>
      <dgm:spPr/>
    </dgm:pt>
  </dgm:ptLst>
  <dgm:cxnLst>
    <dgm:cxn modelId="{6C2BBC4D-0C41-4C1A-964C-4F4C069B2597}" srcId="{1594A95F-6A7E-4609-9A8E-36EA964198F4}" destId="{F9E4331F-64D3-4CEA-A33A-C52D75C82839}" srcOrd="2" destOrd="0" parTransId="{1AC4D98A-922E-4119-99D9-87F88ED0AA29}" sibTransId="{4876D039-162F-4AA7-BDFA-1F7886F527D0}"/>
    <dgm:cxn modelId="{6E2A11F9-AB25-4605-8A17-D9F8D18E80B4}" srcId="{8254A65E-9B27-44C3-8104-0D31F29D4C88}" destId="{9AB663B5-098F-43C6-9243-D5E0E180FFD1}" srcOrd="0" destOrd="0" parTransId="{65300335-2CA7-46CA-B87E-1EA8E71A06C0}" sibTransId="{80757F71-6C18-4D63-A1B7-B7DC20D6AFBE}"/>
    <dgm:cxn modelId="{3DA1C92A-820F-4D32-AE6F-DD4EADA4D5D7}" type="presOf" srcId="{5479F73B-E9F2-4AE0-AF65-259C083E6AD9}" destId="{7A8752E1-C45B-4734-9E51-61836BE8D46E}" srcOrd="0" destOrd="0" presId="urn:microsoft.com/office/officeart/2005/8/layout/hierarchy2"/>
    <dgm:cxn modelId="{D046BDD4-BACB-46C8-B50A-97DCA95BA2B7}" type="presOf" srcId="{2AF2E0B4-00FA-48FB-9B93-478EC3C02011}" destId="{F822445F-134C-43CB-8950-254D71B0E171}" srcOrd="1" destOrd="0" presId="urn:microsoft.com/office/officeart/2005/8/layout/hierarchy2"/>
    <dgm:cxn modelId="{44B57023-EF22-4BFE-AA3D-03FD39E020AB}" type="presOf" srcId="{4753EF31-91F7-477E-9974-53BFEE758D3C}" destId="{67FAB447-03B6-423E-B536-3BD604285590}" srcOrd="1" destOrd="0" presId="urn:microsoft.com/office/officeart/2005/8/layout/hierarchy2"/>
    <dgm:cxn modelId="{71CB254D-F20A-42F1-896C-547841E8743C}" srcId="{F9E4331F-64D3-4CEA-A33A-C52D75C82839}" destId="{53D1C1AA-BC3F-44D0-AA3C-A9A1629D0474}" srcOrd="0" destOrd="0" parTransId="{C9465C7D-B63A-4E9A-9228-059EA50AF348}" sibTransId="{DCBD5683-B48B-43A9-BD6F-AE8119607557}"/>
    <dgm:cxn modelId="{685CE215-CF4C-4CCE-AB66-C5D4BA621199}" type="presOf" srcId="{DDAAFF64-0546-459C-B4F6-52A62D6426B2}" destId="{3715947B-9436-4DBF-B889-694B6D68E23D}" srcOrd="0" destOrd="0" presId="urn:microsoft.com/office/officeart/2005/8/layout/hierarchy2"/>
    <dgm:cxn modelId="{6ED90741-AAE9-4B9D-9E09-FFC75F5ACCAE}" type="presOf" srcId="{285C72BF-78C9-4D71-8989-11BC79419936}" destId="{F5FC0706-A3F9-4D77-9914-C55BB276E3C5}" srcOrd="0" destOrd="0" presId="urn:microsoft.com/office/officeart/2005/8/layout/hierarchy2"/>
    <dgm:cxn modelId="{D91159C1-22D5-4ACC-95B9-866BAF19228D}" type="presOf" srcId="{E00B22EA-8B52-497D-8547-21D001D514EF}" destId="{A049E4BA-6125-4F08-A263-7324321D73C3}" srcOrd="0" destOrd="0" presId="urn:microsoft.com/office/officeart/2005/8/layout/hierarchy2"/>
    <dgm:cxn modelId="{2FB91EE3-B5F5-4A3D-94CC-BF97109A2AEF}" srcId="{1594A95F-6A7E-4609-9A8E-36EA964198F4}" destId="{285C72BF-78C9-4D71-8989-11BC79419936}" srcOrd="0" destOrd="0" parTransId="{60151999-EF4D-4B3F-8EE0-96DFDF4754C7}" sibTransId="{7589ABF1-E01F-41CB-8FE6-079A67DA43EA}"/>
    <dgm:cxn modelId="{17BF6D84-4FB4-47D4-B6B2-D3AB185025E3}" type="presOf" srcId="{726A2395-F827-41B3-90DA-BFD5A026C736}" destId="{A5A4B23D-78AB-4473-AD13-64D8ED6CE497}" srcOrd="1" destOrd="0" presId="urn:microsoft.com/office/officeart/2005/8/layout/hierarchy2"/>
    <dgm:cxn modelId="{5F563767-6B6A-458F-B70C-D156093997EC}" type="presOf" srcId="{65300335-2CA7-46CA-B87E-1EA8E71A06C0}" destId="{3D437DB2-6D33-4247-BCD9-0B5FB4AD801B}" srcOrd="1" destOrd="0" presId="urn:microsoft.com/office/officeart/2005/8/layout/hierarchy2"/>
    <dgm:cxn modelId="{D7B8B0CE-6E5C-4F1E-BFA7-B4A33A87DA47}" srcId="{53D1C1AA-BC3F-44D0-AA3C-A9A1629D0474}" destId="{E00B22EA-8B52-497D-8547-21D001D514EF}" srcOrd="0" destOrd="0" parTransId="{E4408C01-EE96-48A5-9B18-285C0248F2BF}" sibTransId="{6F0E5CA9-BA4B-4D29-AE0B-D83A5DB442DE}"/>
    <dgm:cxn modelId="{F78A77AA-22CA-4611-8170-02273F9A88E0}" type="presOf" srcId="{E4408C01-EE96-48A5-9B18-285C0248F2BF}" destId="{3610D222-CDA1-406B-AB85-62AE661A0595}" srcOrd="1" destOrd="0" presId="urn:microsoft.com/office/officeart/2005/8/layout/hierarchy2"/>
    <dgm:cxn modelId="{A700107F-2150-44D7-B2D5-6CF93CE26E69}" type="presOf" srcId="{2AF2E0B4-00FA-48FB-9B93-478EC3C02011}" destId="{A1CAD569-8B80-43BD-B15A-D10480C6D3CB}" srcOrd="0" destOrd="0" presId="urn:microsoft.com/office/officeart/2005/8/layout/hierarchy2"/>
    <dgm:cxn modelId="{EAA2AC9E-BB9F-409E-BD37-02C2F4CF8C47}" type="presOf" srcId="{1480C142-5CA8-4DA4-AD11-814EAC1DE74A}" destId="{062253E1-0B4A-4858-ADC5-BEB1871554B9}" srcOrd="1" destOrd="0" presId="urn:microsoft.com/office/officeart/2005/8/layout/hierarchy2"/>
    <dgm:cxn modelId="{2266FC36-1622-48F5-A46B-D771BC81241D}" type="presOf" srcId="{3B78FDFC-7AFA-4FEE-B188-C00057F2F24C}" destId="{60253B99-AC04-4E02-B9D4-3BD309138092}" srcOrd="0" destOrd="0" presId="urn:microsoft.com/office/officeart/2005/8/layout/hierarchy2"/>
    <dgm:cxn modelId="{7173F067-008D-4B67-9FE4-1ACB83F8A9E5}" type="presOf" srcId="{6289C8DB-ED77-4034-A0E0-5FFCED672BC5}" destId="{FA032068-53E3-480D-A731-BB41867198B6}" srcOrd="1" destOrd="0" presId="urn:microsoft.com/office/officeart/2005/8/layout/hierarchy2"/>
    <dgm:cxn modelId="{D9FEACE3-A470-43CE-968F-08969CA485B4}" srcId="{53D1C1AA-BC3F-44D0-AA3C-A9A1629D0474}" destId="{B2F11717-1A4A-4C8B-B790-6DADC0ACCDAF}" srcOrd="2" destOrd="0" parTransId="{B3F14D01-05E9-46F4-95A7-14F34AA6649F}" sibTransId="{74E519EB-EDC2-4628-9D7E-6AFBDC3B4D3C}"/>
    <dgm:cxn modelId="{79A07BC9-8F01-4C9B-AA8F-F4349949BC41}" type="presOf" srcId="{37033A59-2F11-46F0-8E2F-E2F37755675F}" destId="{27B68274-83CA-4209-BC35-18CE27A8BB42}" srcOrd="0" destOrd="0" presId="urn:microsoft.com/office/officeart/2005/8/layout/hierarchy2"/>
    <dgm:cxn modelId="{069C333D-A611-46A4-A3C2-410654798271}" type="presOf" srcId="{B2F11717-1A4A-4C8B-B790-6DADC0ACCDAF}" destId="{33A62226-C91D-4C00-8523-824B40E5171F}" srcOrd="0" destOrd="0" presId="urn:microsoft.com/office/officeart/2005/8/layout/hierarchy2"/>
    <dgm:cxn modelId="{BDDFDD7B-558B-42DD-8D18-1296C73EB7F3}" type="presOf" srcId="{89CF53A0-1BEE-440D-B95E-E3E731DF98ED}" destId="{830CCAE6-6B9F-47E6-AFB0-FD23688E5E61}" srcOrd="1" destOrd="0" presId="urn:microsoft.com/office/officeart/2005/8/layout/hierarchy2"/>
    <dgm:cxn modelId="{E9377B01-2FCB-4992-A431-E676835634F5}" type="presOf" srcId="{C9465C7D-B63A-4E9A-9228-059EA50AF348}" destId="{31AD1603-A361-4A2E-B5BA-8CC3C7F087D4}" srcOrd="0" destOrd="0" presId="urn:microsoft.com/office/officeart/2005/8/layout/hierarchy2"/>
    <dgm:cxn modelId="{CE5B047F-971E-41CD-A23D-2323EC8CB6BC}" srcId="{DDAAFF64-0546-459C-B4F6-52A62D6426B2}" destId="{FBFCB837-E2E6-4AEC-AF9D-EB5396B7AD1B}" srcOrd="1" destOrd="0" parTransId="{76BF1843-1A36-41D0-A28A-1E51423B1AE4}" sibTransId="{06C1E84A-BC73-4DD2-BF56-79E28308414E}"/>
    <dgm:cxn modelId="{B49ECCA0-E2ED-4F57-A9D2-817E4F1A7021}" srcId="{53D1C1AA-BC3F-44D0-AA3C-A9A1629D0474}" destId="{C5387D10-1543-485F-BFC9-E759E0CBB211}" srcOrd="1" destOrd="0" parTransId="{1480C142-5CA8-4DA4-AD11-814EAC1DE74A}" sibTransId="{6458E4D7-D2DF-4757-A305-9E8090275AA3}"/>
    <dgm:cxn modelId="{BBD9565E-E80D-413A-BBD5-816B7AC1BF05}" srcId="{285C72BF-78C9-4D71-8989-11BC79419936}" destId="{8254A65E-9B27-44C3-8104-0D31F29D4C88}" srcOrd="0" destOrd="0" parTransId="{2AF2E0B4-00FA-48FB-9B93-478EC3C02011}" sibTransId="{5F0970E1-D5D2-4D14-826C-3124BE29EE17}"/>
    <dgm:cxn modelId="{0DDFF045-BEC9-43E1-A93D-272EBA783402}" type="presOf" srcId="{3B78FDFC-7AFA-4FEE-B188-C00057F2F24C}" destId="{E9674C2D-3DD2-414F-B9BD-10E9145F3A51}" srcOrd="1" destOrd="0" presId="urn:microsoft.com/office/officeart/2005/8/layout/hierarchy2"/>
    <dgm:cxn modelId="{74C941B4-F923-40C5-B67A-9C5B1E2DA956}" type="presOf" srcId="{53D1C1AA-BC3F-44D0-AA3C-A9A1629D0474}" destId="{C266712C-F8F0-4743-BA54-DED25DCE8E6A}" srcOrd="0" destOrd="0" presId="urn:microsoft.com/office/officeart/2005/8/layout/hierarchy2"/>
    <dgm:cxn modelId="{B35AE7F5-052C-4BCE-8685-AC77C5FB6D53}" type="presOf" srcId="{8254A65E-9B27-44C3-8104-0D31F29D4C88}" destId="{2B71866A-FF95-43CA-B5C0-372BA8117E2A}" srcOrd="0" destOrd="0" presId="urn:microsoft.com/office/officeart/2005/8/layout/hierarchy2"/>
    <dgm:cxn modelId="{D4C746BF-2787-422D-AC60-193F87DB5933}" type="presOf" srcId="{C5387D10-1543-485F-BFC9-E759E0CBB211}" destId="{0AA600C3-A242-4873-8B84-81BC1A958F47}" srcOrd="0" destOrd="0" presId="urn:microsoft.com/office/officeart/2005/8/layout/hierarchy2"/>
    <dgm:cxn modelId="{6E8CAD2C-7388-4A5B-A8F6-53B1286B2C07}" type="presOf" srcId="{726A2395-F827-41B3-90DA-BFD5A026C736}" destId="{13561C9C-83CF-49A2-8C90-3428F06F8A8E}" srcOrd="0" destOrd="0" presId="urn:microsoft.com/office/officeart/2005/8/layout/hierarchy2"/>
    <dgm:cxn modelId="{2EAE5DE6-B2FD-46E1-B304-B14AD3896626}" srcId="{8254A65E-9B27-44C3-8104-0D31F29D4C88}" destId="{0527FF73-5650-4595-8599-B1B75340101D}" srcOrd="1" destOrd="0" parTransId="{4753EF31-91F7-477E-9974-53BFEE758D3C}" sibTransId="{6D8D3350-0EBD-4B72-9DBD-040EC7F9AA7F}"/>
    <dgm:cxn modelId="{7DDDA887-10AD-46E7-8FE1-C20B956A09C9}" type="presOf" srcId="{C9465C7D-B63A-4E9A-9228-059EA50AF348}" destId="{CF25E8AA-6B2B-4333-B9BC-5739A11EAFB2}" srcOrd="1" destOrd="0" presId="urn:microsoft.com/office/officeart/2005/8/layout/hierarchy2"/>
    <dgm:cxn modelId="{B889E25E-D806-4FFB-9603-0C4F2A0B1210}" type="presOf" srcId="{FBFCB837-E2E6-4AEC-AF9D-EB5396B7AD1B}" destId="{CAE60C05-1A26-4DD6-B0D1-FE9ECB2E56AB}" srcOrd="0" destOrd="0" presId="urn:microsoft.com/office/officeart/2005/8/layout/hierarchy2"/>
    <dgm:cxn modelId="{7DE15262-9480-4470-AC86-B43CD2F9FAC5}" type="presOf" srcId="{CFA17F5D-91E2-4CE0-A6DF-D5E4B462B0E9}" destId="{3D1CB982-526B-4074-A2E3-2F3427507371}" srcOrd="0" destOrd="0" presId="urn:microsoft.com/office/officeart/2005/8/layout/hierarchy2"/>
    <dgm:cxn modelId="{4514D80A-8E13-473D-9CF4-8A566A327E5A}" srcId="{DDAAFF64-0546-459C-B4F6-52A62D6426B2}" destId="{37033A59-2F11-46F0-8E2F-E2F37755675F}" srcOrd="0" destOrd="0" parTransId="{6289C8DB-ED77-4034-A0E0-5FFCED672BC5}" sibTransId="{845FB6BE-F2DD-4A80-B22C-675E8BBB63EA}"/>
    <dgm:cxn modelId="{F8EA07F6-46FC-4422-BE81-0AE7639AA510}" type="presOf" srcId="{6289C8DB-ED77-4034-A0E0-5FFCED672BC5}" destId="{727AB729-28BE-471B-B11C-0C5C8C5BB50B}" srcOrd="0" destOrd="0" presId="urn:microsoft.com/office/officeart/2005/8/layout/hierarchy2"/>
    <dgm:cxn modelId="{CEFC3D27-EA1E-46D2-83E6-0B4014F44C68}" type="presOf" srcId="{4753EF31-91F7-477E-9974-53BFEE758D3C}" destId="{C76C1511-1058-44B4-840A-D0ACA7957AD4}" srcOrd="0" destOrd="0" presId="urn:microsoft.com/office/officeart/2005/8/layout/hierarchy2"/>
    <dgm:cxn modelId="{32A606FB-D9C2-4309-A03C-8EBB1ECDD234}" type="presOf" srcId="{0527FF73-5650-4595-8599-B1B75340101D}" destId="{21DDA84E-0D78-4D73-B2F5-B59BFD9239B2}" srcOrd="0" destOrd="0" presId="urn:microsoft.com/office/officeart/2005/8/layout/hierarchy2"/>
    <dgm:cxn modelId="{DCABEA60-A717-4B9F-AAFC-6611955BFD3E}" type="presOf" srcId="{B3F14D01-05E9-46F4-95A7-14F34AA6649F}" destId="{D9ED99AF-1084-470F-8E0A-7E81A9CAD1B9}" srcOrd="0" destOrd="0" presId="urn:microsoft.com/office/officeart/2005/8/layout/hierarchy2"/>
    <dgm:cxn modelId="{EB06B873-FE1B-4152-BEE5-26D187D896E7}" type="presOf" srcId="{9AB663B5-098F-43C6-9243-D5E0E180FFD1}" destId="{1F5AC459-6756-4432-8E4A-410ED0175609}" srcOrd="0" destOrd="0" presId="urn:microsoft.com/office/officeart/2005/8/layout/hierarchy2"/>
    <dgm:cxn modelId="{218EAF17-EB3A-4FF7-ABAD-426EBB262993}" srcId="{1594A95F-6A7E-4609-9A8E-36EA964198F4}" destId="{CFA17F5D-91E2-4CE0-A6DF-D5E4B462B0E9}" srcOrd="1" destOrd="0" parTransId="{7A51CBAE-120D-49AC-82B9-A102E37B9FCA}" sibTransId="{F91E5290-675E-4A5D-A4B9-99AED96EC85D}"/>
    <dgm:cxn modelId="{CAC6B3F1-C844-4789-AB7E-A4463ECFA027}" srcId="{F9E4331F-64D3-4CEA-A33A-C52D75C82839}" destId="{ABFC2B07-3AC0-458C-A6DD-28876F8C22DA}" srcOrd="1" destOrd="0" parTransId="{3B78FDFC-7AFA-4FEE-B188-C00057F2F24C}" sibTransId="{531641E3-721A-468F-AB5D-75585B3B59EB}"/>
    <dgm:cxn modelId="{3C6A06F4-041C-4F23-AB8C-3559F091BF4D}" type="presOf" srcId="{65300335-2CA7-46CA-B87E-1EA8E71A06C0}" destId="{2063773F-C635-4801-975E-800EAD9CF753}" srcOrd="0" destOrd="0" presId="urn:microsoft.com/office/officeart/2005/8/layout/hierarchy2"/>
    <dgm:cxn modelId="{1C7276AF-D1E7-4EA4-AF33-2A7381AC913F}" type="presOf" srcId="{1480C142-5CA8-4DA4-AD11-814EAC1DE74A}" destId="{887E8D3A-B3C4-4E9E-92A2-58478C0C98B9}" srcOrd="0" destOrd="0" presId="urn:microsoft.com/office/officeart/2005/8/layout/hierarchy2"/>
    <dgm:cxn modelId="{D160BD31-2DC5-43F2-BB7F-E88577DF624E}" type="presOf" srcId="{ABFC2B07-3AC0-458C-A6DD-28876F8C22DA}" destId="{B4766B4C-C19A-44F2-95B4-776D015AD20A}" srcOrd="0" destOrd="0" presId="urn:microsoft.com/office/officeart/2005/8/layout/hierarchy2"/>
    <dgm:cxn modelId="{1405B6BC-6451-438F-8B63-878070549C76}" srcId="{8254A65E-9B27-44C3-8104-0D31F29D4C88}" destId="{5479F73B-E9F2-4AE0-AF65-259C083E6AD9}" srcOrd="2" destOrd="0" parTransId="{89CF53A0-1BEE-440D-B95E-E3E731DF98ED}" sibTransId="{87C140C6-AFFC-4A68-ADF9-FA25E0B8A568}"/>
    <dgm:cxn modelId="{F93492B6-B4AC-4BC1-AB6F-845B6401EFC2}" srcId="{CFA17F5D-91E2-4CE0-A6DF-D5E4B462B0E9}" destId="{DDAAFF64-0546-459C-B4F6-52A62D6426B2}" srcOrd="0" destOrd="0" parTransId="{726A2395-F827-41B3-90DA-BFD5A026C736}" sibTransId="{439FC3CA-C76D-4A30-995D-075D69211B73}"/>
    <dgm:cxn modelId="{9265E808-0981-4753-99B6-36B066418B15}" type="presOf" srcId="{1594A95F-6A7E-4609-9A8E-36EA964198F4}" destId="{EEF97E39-C38E-40F8-842D-3DC179AC089E}" srcOrd="0" destOrd="0" presId="urn:microsoft.com/office/officeart/2005/8/layout/hierarchy2"/>
    <dgm:cxn modelId="{D6F60E22-22DC-4293-B908-CA5077E3384B}" type="presOf" srcId="{76BF1843-1A36-41D0-A28A-1E51423B1AE4}" destId="{4F7EAE5A-DE60-4AC9-8D7A-3D3918198BF9}" srcOrd="0" destOrd="0" presId="urn:microsoft.com/office/officeart/2005/8/layout/hierarchy2"/>
    <dgm:cxn modelId="{4736AC79-BA54-4E29-A6FC-F2E53DE7F7EA}" type="presOf" srcId="{89CF53A0-1BEE-440D-B95E-E3E731DF98ED}" destId="{0E3F002F-7C2B-41E0-81FD-692DE2169ED8}" srcOrd="0" destOrd="0" presId="urn:microsoft.com/office/officeart/2005/8/layout/hierarchy2"/>
    <dgm:cxn modelId="{EEBCEE8A-CDA7-4AC0-BC8A-4DED75E057D9}" type="presOf" srcId="{F9E4331F-64D3-4CEA-A33A-C52D75C82839}" destId="{8E7C596F-8D91-4426-9357-782E52F51F4C}" srcOrd="0" destOrd="0" presId="urn:microsoft.com/office/officeart/2005/8/layout/hierarchy2"/>
    <dgm:cxn modelId="{7F679537-E3A7-4256-AC5E-CE91B8B68177}" type="presOf" srcId="{E4408C01-EE96-48A5-9B18-285C0248F2BF}" destId="{B7200EE6-B813-4598-8509-C76BC1D47410}" srcOrd="0" destOrd="0" presId="urn:microsoft.com/office/officeart/2005/8/layout/hierarchy2"/>
    <dgm:cxn modelId="{0C72BAD9-B7CF-40E8-B2F7-EB8532CBEDD4}" type="presOf" srcId="{76BF1843-1A36-41D0-A28A-1E51423B1AE4}" destId="{4FFDB682-5759-4BC1-A8FB-78872640E280}" srcOrd="1" destOrd="0" presId="urn:microsoft.com/office/officeart/2005/8/layout/hierarchy2"/>
    <dgm:cxn modelId="{05B86243-3399-4B4B-9691-1F60ADCB2DE0}" type="presOf" srcId="{B3F14D01-05E9-46F4-95A7-14F34AA6649F}" destId="{7AC59B96-A2F2-4A61-9570-FD5355FC14D7}" srcOrd="1" destOrd="0" presId="urn:microsoft.com/office/officeart/2005/8/layout/hierarchy2"/>
    <dgm:cxn modelId="{296671A0-3CC3-4553-86C8-202D6212D1DC}" type="presParOf" srcId="{EEF97E39-C38E-40F8-842D-3DC179AC089E}" destId="{344B2A34-CB87-4DF5-AF8B-86078BC3F233}" srcOrd="0" destOrd="0" presId="urn:microsoft.com/office/officeart/2005/8/layout/hierarchy2"/>
    <dgm:cxn modelId="{61B494F3-98D6-4D94-9424-9C8731BF53A5}" type="presParOf" srcId="{344B2A34-CB87-4DF5-AF8B-86078BC3F233}" destId="{F5FC0706-A3F9-4D77-9914-C55BB276E3C5}" srcOrd="0" destOrd="0" presId="urn:microsoft.com/office/officeart/2005/8/layout/hierarchy2"/>
    <dgm:cxn modelId="{5427968F-224D-4378-894F-43168F91491B}" type="presParOf" srcId="{344B2A34-CB87-4DF5-AF8B-86078BC3F233}" destId="{826020AC-1B87-4FDD-890A-09D8D3974EA9}" srcOrd="1" destOrd="0" presId="urn:microsoft.com/office/officeart/2005/8/layout/hierarchy2"/>
    <dgm:cxn modelId="{670F46A3-B733-4624-9FAF-28766B4AEE9A}" type="presParOf" srcId="{826020AC-1B87-4FDD-890A-09D8D3974EA9}" destId="{A1CAD569-8B80-43BD-B15A-D10480C6D3CB}" srcOrd="0" destOrd="0" presId="urn:microsoft.com/office/officeart/2005/8/layout/hierarchy2"/>
    <dgm:cxn modelId="{308343BE-6687-49F3-956D-56BA60423BE6}" type="presParOf" srcId="{A1CAD569-8B80-43BD-B15A-D10480C6D3CB}" destId="{F822445F-134C-43CB-8950-254D71B0E171}" srcOrd="0" destOrd="0" presId="urn:microsoft.com/office/officeart/2005/8/layout/hierarchy2"/>
    <dgm:cxn modelId="{44DE7559-E832-48E3-B2D8-040A46361A90}" type="presParOf" srcId="{826020AC-1B87-4FDD-890A-09D8D3974EA9}" destId="{638938BA-F626-44A7-A65F-392C3AA04177}" srcOrd="1" destOrd="0" presId="urn:microsoft.com/office/officeart/2005/8/layout/hierarchy2"/>
    <dgm:cxn modelId="{A62354BF-552F-4FA0-82DA-34CB981CC1FE}" type="presParOf" srcId="{638938BA-F626-44A7-A65F-392C3AA04177}" destId="{2B71866A-FF95-43CA-B5C0-372BA8117E2A}" srcOrd="0" destOrd="0" presId="urn:microsoft.com/office/officeart/2005/8/layout/hierarchy2"/>
    <dgm:cxn modelId="{997A72CE-086C-47EB-B58C-3688E62B9671}" type="presParOf" srcId="{638938BA-F626-44A7-A65F-392C3AA04177}" destId="{652616AC-CF5C-412B-8520-D501CCA92D35}" srcOrd="1" destOrd="0" presId="urn:microsoft.com/office/officeart/2005/8/layout/hierarchy2"/>
    <dgm:cxn modelId="{CA26A316-BFE1-4317-91EC-84557444730E}" type="presParOf" srcId="{652616AC-CF5C-412B-8520-D501CCA92D35}" destId="{2063773F-C635-4801-975E-800EAD9CF753}" srcOrd="0" destOrd="0" presId="urn:microsoft.com/office/officeart/2005/8/layout/hierarchy2"/>
    <dgm:cxn modelId="{6A68CB4B-D3A7-43DB-B23C-F617EAF83C91}" type="presParOf" srcId="{2063773F-C635-4801-975E-800EAD9CF753}" destId="{3D437DB2-6D33-4247-BCD9-0B5FB4AD801B}" srcOrd="0" destOrd="0" presId="urn:microsoft.com/office/officeart/2005/8/layout/hierarchy2"/>
    <dgm:cxn modelId="{DA977C38-AB44-4676-8424-7BCAF0FF5CD3}" type="presParOf" srcId="{652616AC-CF5C-412B-8520-D501CCA92D35}" destId="{ADA4D1FD-3E2B-4724-9670-1756A054231F}" srcOrd="1" destOrd="0" presId="urn:microsoft.com/office/officeart/2005/8/layout/hierarchy2"/>
    <dgm:cxn modelId="{EE546FC5-74B6-4CDC-BF6E-516AC239392D}" type="presParOf" srcId="{ADA4D1FD-3E2B-4724-9670-1756A054231F}" destId="{1F5AC459-6756-4432-8E4A-410ED0175609}" srcOrd="0" destOrd="0" presId="urn:microsoft.com/office/officeart/2005/8/layout/hierarchy2"/>
    <dgm:cxn modelId="{382B0978-9EEB-4117-99FD-A93DBD263ADC}" type="presParOf" srcId="{ADA4D1FD-3E2B-4724-9670-1756A054231F}" destId="{74D7B997-D486-4FC9-A38F-958E1DDC777B}" srcOrd="1" destOrd="0" presId="urn:microsoft.com/office/officeart/2005/8/layout/hierarchy2"/>
    <dgm:cxn modelId="{E849BBE2-A527-4299-A896-AA984E37C700}" type="presParOf" srcId="{652616AC-CF5C-412B-8520-D501CCA92D35}" destId="{C76C1511-1058-44B4-840A-D0ACA7957AD4}" srcOrd="2" destOrd="0" presId="urn:microsoft.com/office/officeart/2005/8/layout/hierarchy2"/>
    <dgm:cxn modelId="{21B38A90-73B0-499A-B6CD-A54736C0189B}" type="presParOf" srcId="{C76C1511-1058-44B4-840A-D0ACA7957AD4}" destId="{67FAB447-03B6-423E-B536-3BD604285590}" srcOrd="0" destOrd="0" presId="urn:microsoft.com/office/officeart/2005/8/layout/hierarchy2"/>
    <dgm:cxn modelId="{F825FCBF-25B3-4246-8310-87A37D08F765}" type="presParOf" srcId="{652616AC-CF5C-412B-8520-D501CCA92D35}" destId="{E09E5E01-8D07-43DC-8189-F1481FEE4E61}" srcOrd="3" destOrd="0" presId="urn:microsoft.com/office/officeart/2005/8/layout/hierarchy2"/>
    <dgm:cxn modelId="{95396BF0-664C-4422-BB23-6019510EE92C}" type="presParOf" srcId="{E09E5E01-8D07-43DC-8189-F1481FEE4E61}" destId="{21DDA84E-0D78-4D73-B2F5-B59BFD9239B2}" srcOrd="0" destOrd="0" presId="urn:microsoft.com/office/officeart/2005/8/layout/hierarchy2"/>
    <dgm:cxn modelId="{DC9ACD85-49C0-4319-A34F-47648A4DB47B}" type="presParOf" srcId="{E09E5E01-8D07-43DC-8189-F1481FEE4E61}" destId="{2CF4070C-3334-4026-BCDD-19F6E7E22EA7}" srcOrd="1" destOrd="0" presId="urn:microsoft.com/office/officeart/2005/8/layout/hierarchy2"/>
    <dgm:cxn modelId="{6A0F0933-9823-47F2-82BE-7C9E1C60A7BD}" type="presParOf" srcId="{652616AC-CF5C-412B-8520-D501CCA92D35}" destId="{0E3F002F-7C2B-41E0-81FD-692DE2169ED8}" srcOrd="4" destOrd="0" presId="urn:microsoft.com/office/officeart/2005/8/layout/hierarchy2"/>
    <dgm:cxn modelId="{5E50C29A-3BB2-4D50-AB7D-806BED4F0FBB}" type="presParOf" srcId="{0E3F002F-7C2B-41E0-81FD-692DE2169ED8}" destId="{830CCAE6-6B9F-47E6-AFB0-FD23688E5E61}" srcOrd="0" destOrd="0" presId="urn:microsoft.com/office/officeart/2005/8/layout/hierarchy2"/>
    <dgm:cxn modelId="{09DF0A31-E1C9-4A30-BE60-29B60A893934}" type="presParOf" srcId="{652616AC-CF5C-412B-8520-D501CCA92D35}" destId="{04EF2DE1-4D3C-4162-853A-2F2ED079DEAD}" srcOrd="5" destOrd="0" presId="urn:microsoft.com/office/officeart/2005/8/layout/hierarchy2"/>
    <dgm:cxn modelId="{2775960F-8663-4513-A4EA-84057F98C2D3}" type="presParOf" srcId="{04EF2DE1-4D3C-4162-853A-2F2ED079DEAD}" destId="{7A8752E1-C45B-4734-9E51-61836BE8D46E}" srcOrd="0" destOrd="0" presId="urn:microsoft.com/office/officeart/2005/8/layout/hierarchy2"/>
    <dgm:cxn modelId="{7178514A-AFFA-4ABE-9C5B-7046432A72A3}" type="presParOf" srcId="{04EF2DE1-4D3C-4162-853A-2F2ED079DEAD}" destId="{D865FF38-9263-4C35-81C4-F6700F7F50F5}" srcOrd="1" destOrd="0" presId="urn:microsoft.com/office/officeart/2005/8/layout/hierarchy2"/>
    <dgm:cxn modelId="{E1EB19DC-81A3-43AE-B59A-3468A9A01B20}" type="presParOf" srcId="{EEF97E39-C38E-40F8-842D-3DC179AC089E}" destId="{80AF2329-6A05-40CF-974D-6BD99075E0C8}" srcOrd="1" destOrd="0" presId="urn:microsoft.com/office/officeart/2005/8/layout/hierarchy2"/>
    <dgm:cxn modelId="{620349F7-91A3-4CE2-891D-CD4716590F5D}" type="presParOf" srcId="{80AF2329-6A05-40CF-974D-6BD99075E0C8}" destId="{3D1CB982-526B-4074-A2E3-2F3427507371}" srcOrd="0" destOrd="0" presId="urn:microsoft.com/office/officeart/2005/8/layout/hierarchy2"/>
    <dgm:cxn modelId="{3CD7C6A8-DC10-4018-BE80-34D8E688B6DE}" type="presParOf" srcId="{80AF2329-6A05-40CF-974D-6BD99075E0C8}" destId="{CC25F7AE-8017-48E0-80C1-CFB0E3D2D9CD}" srcOrd="1" destOrd="0" presId="urn:microsoft.com/office/officeart/2005/8/layout/hierarchy2"/>
    <dgm:cxn modelId="{125DD999-C223-4251-9FD6-E238075B79BA}" type="presParOf" srcId="{CC25F7AE-8017-48E0-80C1-CFB0E3D2D9CD}" destId="{13561C9C-83CF-49A2-8C90-3428F06F8A8E}" srcOrd="0" destOrd="0" presId="urn:microsoft.com/office/officeart/2005/8/layout/hierarchy2"/>
    <dgm:cxn modelId="{2263FC4A-81CB-437E-851D-8B5D228CDBA4}" type="presParOf" srcId="{13561C9C-83CF-49A2-8C90-3428F06F8A8E}" destId="{A5A4B23D-78AB-4473-AD13-64D8ED6CE497}" srcOrd="0" destOrd="0" presId="urn:microsoft.com/office/officeart/2005/8/layout/hierarchy2"/>
    <dgm:cxn modelId="{7CDBF9E5-0E07-49AA-BECE-5D0A4BB785FE}" type="presParOf" srcId="{CC25F7AE-8017-48E0-80C1-CFB0E3D2D9CD}" destId="{158A9B07-E151-4F10-BDEC-0FC827D1B02B}" srcOrd="1" destOrd="0" presId="urn:microsoft.com/office/officeart/2005/8/layout/hierarchy2"/>
    <dgm:cxn modelId="{BE8AB812-28BE-4869-94AE-6C740FA165DE}" type="presParOf" srcId="{158A9B07-E151-4F10-BDEC-0FC827D1B02B}" destId="{3715947B-9436-4DBF-B889-694B6D68E23D}" srcOrd="0" destOrd="0" presId="urn:microsoft.com/office/officeart/2005/8/layout/hierarchy2"/>
    <dgm:cxn modelId="{4FBF9DF9-9558-46A0-8BEC-6441B29B2E81}" type="presParOf" srcId="{158A9B07-E151-4F10-BDEC-0FC827D1B02B}" destId="{79AB5F68-1C98-449C-B1B5-72D1D9C9E20D}" srcOrd="1" destOrd="0" presId="urn:microsoft.com/office/officeart/2005/8/layout/hierarchy2"/>
    <dgm:cxn modelId="{9FCAD2CF-3BBB-41BB-9FF6-8722B45A3087}" type="presParOf" srcId="{79AB5F68-1C98-449C-B1B5-72D1D9C9E20D}" destId="{727AB729-28BE-471B-B11C-0C5C8C5BB50B}" srcOrd="0" destOrd="0" presId="urn:microsoft.com/office/officeart/2005/8/layout/hierarchy2"/>
    <dgm:cxn modelId="{9490A730-E7C7-462A-82CB-BA0A0742AB63}" type="presParOf" srcId="{727AB729-28BE-471B-B11C-0C5C8C5BB50B}" destId="{FA032068-53E3-480D-A731-BB41867198B6}" srcOrd="0" destOrd="0" presId="urn:microsoft.com/office/officeart/2005/8/layout/hierarchy2"/>
    <dgm:cxn modelId="{CB7A226A-4DED-41C4-ABBB-5226B4420697}" type="presParOf" srcId="{79AB5F68-1C98-449C-B1B5-72D1D9C9E20D}" destId="{46EC634F-B94A-4A52-BA1B-A5DA9FFF43EA}" srcOrd="1" destOrd="0" presId="urn:microsoft.com/office/officeart/2005/8/layout/hierarchy2"/>
    <dgm:cxn modelId="{089F4646-F7AE-4B38-983E-29100CC356BA}" type="presParOf" srcId="{46EC634F-B94A-4A52-BA1B-A5DA9FFF43EA}" destId="{27B68274-83CA-4209-BC35-18CE27A8BB42}" srcOrd="0" destOrd="0" presId="urn:microsoft.com/office/officeart/2005/8/layout/hierarchy2"/>
    <dgm:cxn modelId="{EB97FD11-6928-4E6C-8305-FD066F717137}" type="presParOf" srcId="{46EC634F-B94A-4A52-BA1B-A5DA9FFF43EA}" destId="{4100CAC0-C74E-47C0-9225-43BFA6FFF9B9}" srcOrd="1" destOrd="0" presId="urn:microsoft.com/office/officeart/2005/8/layout/hierarchy2"/>
    <dgm:cxn modelId="{4E2B1EFF-E047-4425-BB87-A5DE78AC7E13}" type="presParOf" srcId="{79AB5F68-1C98-449C-B1B5-72D1D9C9E20D}" destId="{4F7EAE5A-DE60-4AC9-8D7A-3D3918198BF9}" srcOrd="2" destOrd="0" presId="urn:microsoft.com/office/officeart/2005/8/layout/hierarchy2"/>
    <dgm:cxn modelId="{AD903DD6-3E3F-45E5-BFAE-D8090A6C8ADC}" type="presParOf" srcId="{4F7EAE5A-DE60-4AC9-8D7A-3D3918198BF9}" destId="{4FFDB682-5759-4BC1-A8FB-78872640E280}" srcOrd="0" destOrd="0" presId="urn:microsoft.com/office/officeart/2005/8/layout/hierarchy2"/>
    <dgm:cxn modelId="{359AC1F8-ABF0-4F8A-93A0-21E8A81F6913}" type="presParOf" srcId="{79AB5F68-1C98-449C-B1B5-72D1D9C9E20D}" destId="{3F7D07CB-5CDA-4A81-B42B-F0D825D4CE21}" srcOrd="3" destOrd="0" presId="urn:microsoft.com/office/officeart/2005/8/layout/hierarchy2"/>
    <dgm:cxn modelId="{FE6F15E2-0486-427F-A285-2057A8A94A7B}" type="presParOf" srcId="{3F7D07CB-5CDA-4A81-B42B-F0D825D4CE21}" destId="{CAE60C05-1A26-4DD6-B0D1-FE9ECB2E56AB}" srcOrd="0" destOrd="0" presId="urn:microsoft.com/office/officeart/2005/8/layout/hierarchy2"/>
    <dgm:cxn modelId="{14268187-8912-4740-A151-11D95F0A22A2}" type="presParOf" srcId="{3F7D07CB-5CDA-4A81-B42B-F0D825D4CE21}" destId="{623C2FAE-FB3B-45EC-B28D-F0FF11DA368E}" srcOrd="1" destOrd="0" presId="urn:microsoft.com/office/officeart/2005/8/layout/hierarchy2"/>
    <dgm:cxn modelId="{59FCBAA8-EB84-4EEF-BE1A-BDC4268737A4}" type="presParOf" srcId="{EEF97E39-C38E-40F8-842D-3DC179AC089E}" destId="{05382EEB-4D43-4A34-805D-42ADEF56FB3A}" srcOrd="2" destOrd="0" presId="urn:microsoft.com/office/officeart/2005/8/layout/hierarchy2"/>
    <dgm:cxn modelId="{0D175ED8-0882-4A23-9C88-E7C18B8F5CE1}" type="presParOf" srcId="{05382EEB-4D43-4A34-805D-42ADEF56FB3A}" destId="{8E7C596F-8D91-4426-9357-782E52F51F4C}" srcOrd="0" destOrd="0" presId="urn:microsoft.com/office/officeart/2005/8/layout/hierarchy2"/>
    <dgm:cxn modelId="{FDA56992-4091-48FB-9682-12A5BA5BD673}" type="presParOf" srcId="{05382EEB-4D43-4A34-805D-42ADEF56FB3A}" destId="{0215BF70-2410-483E-ACD7-1C6664D3E87D}" srcOrd="1" destOrd="0" presId="urn:microsoft.com/office/officeart/2005/8/layout/hierarchy2"/>
    <dgm:cxn modelId="{61B25618-6ACD-4ECE-BD41-9FBC63E3207D}" type="presParOf" srcId="{0215BF70-2410-483E-ACD7-1C6664D3E87D}" destId="{31AD1603-A361-4A2E-B5BA-8CC3C7F087D4}" srcOrd="0" destOrd="0" presId="urn:microsoft.com/office/officeart/2005/8/layout/hierarchy2"/>
    <dgm:cxn modelId="{22EC25CA-C8F3-4FBF-A4D0-C607492B7472}" type="presParOf" srcId="{31AD1603-A361-4A2E-B5BA-8CC3C7F087D4}" destId="{CF25E8AA-6B2B-4333-B9BC-5739A11EAFB2}" srcOrd="0" destOrd="0" presId="urn:microsoft.com/office/officeart/2005/8/layout/hierarchy2"/>
    <dgm:cxn modelId="{989255D2-6B16-4572-8E79-ABA1E9E43E19}" type="presParOf" srcId="{0215BF70-2410-483E-ACD7-1C6664D3E87D}" destId="{41EA62B4-677D-4FA7-A14D-34E0A871447F}" srcOrd="1" destOrd="0" presId="urn:microsoft.com/office/officeart/2005/8/layout/hierarchy2"/>
    <dgm:cxn modelId="{4A6076EB-6824-46D7-A524-97B9B0A06697}" type="presParOf" srcId="{41EA62B4-677D-4FA7-A14D-34E0A871447F}" destId="{C266712C-F8F0-4743-BA54-DED25DCE8E6A}" srcOrd="0" destOrd="0" presId="urn:microsoft.com/office/officeart/2005/8/layout/hierarchy2"/>
    <dgm:cxn modelId="{384BB75B-039A-4B2A-880F-B25455E68266}" type="presParOf" srcId="{41EA62B4-677D-4FA7-A14D-34E0A871447F}" destId="{20FDB24B-637C-4F1D-884C-ED4F06761983}" srcOrd="1" destOrd="0" presId="urn:microsoft.com/office/officeart/2005/8/layout/hierarchy2"/>
    <dgm:cxn modelId="{077A590B-9393-4EB2-B884-14B3C87DF279}" type="presParOf" srcId="{20FDB24B-637C-4F1D-884C-ED4F06761983}" destId="{B7200EE6-B813-4598-8509-C76BC1D47410}" srcOrd="0" destOrd="0" presId="urn:microsoft.com/office/officeart/2005/8/layout/hierarchy2"/>
    <dgm:cxn modelId="{C4B81063-78FA-4956-93A2-83E2177539C5}" type="presParOf" srcId="{B7200EE6-B813-4598-8509-C76BC1D47410}" destId="{3610D222-CDA1-406B-AB85-62AE661A0595}" srcOrd="0" destOrd="0" presId="urn:microsoft.com/office/officeart/2005/8/layout/hierarchy2"/>
    <dgm:cxn modelId="{31150872-33AC-4697-B68D-2D9DEF20E198}" type="presParOf" srcId="{20FDB24B-637C-4F1D-884C-ED4F06761983}" destId="{D63EB5D1-3538-4D9B-8C02-7A392840BE97}" srcOrd="1" destOrd="0" presId="urn:microsoft.com/office/officeart/2005/8/layout/hierarchy2"/>
    <dgm:cxn modelId="{9543158B-6BD7-4190-BEED-DC7CC3482613}" type="presParOf" srcId="{D63EB5D1-3538-4D9B-8C02-7A392840BE97}" destId="{A049E4BA-6125-4F08-A263-7324321D73C3}" srcOrd="0" destOrd="0" presId="urn:microsoft.com/office/officeart/2005/8/layout/hierarchy2"/>
    <dgm:cxn modelId="{A068366A-3596-4CC4-B5AF-BBD5C8596D34}" type="presParOf" srcId="{D63EB5D1-3538-4D9B-8C02-7A392840BE97}" destId="{ED2B563C-1CB8-4C89-A52C-4466BCC08422}" srcOrd="1" destOrd="0" presId="urn:microsoft.com/office/officeart/2005/8/layout/hierarchy2"/>
    <dgm:cxn modelId="{151EAEB5-D5B4-48AB-8723-9A832F8FE922}" type="presParOf" srcId="{20FDB24B-637C-4F1D-884C-ED4F06761983}" destId="{887E8D3A-B3C4-4E9E-92A2-58478C0C98B9}" srcOrd="2" destOrd="0" presId="urn:microsoft.com/office/officeart/2005/8/layout/hierarchy2"/>
    <dgm:cxn modelId="{29DFB148-B18B-480B-97A1-1144C00C6365}" type="presParOf" srcId="{887E8D3A-B3C4-4E9E-92A2-58478C0C98B9}" destId="{062253E1-0B4A-4858-ADC5-BEB1871554B9}" srcOrd="0" destOrd="0" presId="urn:microsoft.com/office/officeart/2005/8/layout/hierarchy2"/>
    <dgm:cxn modelId="{8A5F5745-1148-472D-ABB3-8C51E1A7FAAF}" type="presParOf" srcId="{20FDB24B-637C-4F1D-884C-ED4F06761983}" destId="{93473BD3-5D4C-4E35-BBFF-E137B7F8EACE}" srcOrd="3" destOrd="0" presId="urn:microsoft.com/office/officeart/2005/8/layout/hierarchy2"/>
    <dgm:cxn modelId="{98226A88-5481-4751-AD3C-05C1835C105D}" type="presParOf" srcId="{93473BD3-5D4C-4E35-BBFF-E137B7F8EACE}" destId="{0AA600C3-A242-4873-8B84-81BC1A958F47}" srcOrd="0" destOrd="0" presId="urn:microsoft.com/office/officeart/2005/8/layout/hierarchy2"/>
    <dgm:cxn modelId="{30D9DFD9-D88E-4B09-A64B-EE0A45918E4A}" type="presParOf" srcId="{93473BD3-5D4C-4E35-BBFF-E137B7F8EACE}" destId="{F9C2DC8F-43B7-4C66-8F2D-2C949D6C998C}" srcOrd="1" destOrd="0" presId="urn:microsoft.com/office/officeart/2005/8/layout/hierarchy2"/>
    <dgm:cxn modelId="{7F7DBEA4-22E2-4477-91AA-93E6392BB355}" type="presParOf" srcId="{20FDB24B-637C-4F1D-884C-ED4F06761983}" destId="{D9ED99AF-1084-470F-8E0A-7E81A9CAD1B9}" srcOrd="4" destOrd="0" presId="urn:microsoft.com/office/officeart/2005/8/layout/hierarchy2"/>
    <dgm:cxn modelId="{E945C633-0514-4AF6-B324-11576317EE36}" type="presParOf" srcId="{D9ED99AF-1084-470F-8E0A-7E81A9CAD1B9}" destId="{7AC59B96-A2F2-4A61-9570-FD5355FC14D7}" srcOrd="0" destOrd="0" presId="urn:microsoft.com/office/officeart/2005/8/layout/hierarchy2"/>
    <dgm:cxn modelId="{E19F2B5B-273B-490D-A308-003947A3F0BE}" type="presParOf" srcId="{20FDB24B-637C-4F1D-884C-ED4F06761983}" destId="{3BA884D1-C5DA-4BAD-8FB5-F7556668A66A}" srcOrd="5" destOrd="0" presId="urn:microsoft.com/office/officeart/2005/8/layout/hierarchy2"/>
    <dgm:cxn modelId="{10FAF0EB-38CF-4AE2-8E64-702CD3A217B1}" type="presParOf" srcId="{3BA884D1-C5DA-4BAD-8FB5-F7556668A66A}" destId="{33A62226-C91D-4C00-8523-824B40E5171F}" srcOrd="0" destOrd="0" presId="urn:microsoft.com/office/officeart/2005/8/layout/hierarchy2"/>
    <dgm:cxn modelId="{F6201D8C-4090-4B7A-AC50-FE5D76457C9F}" type="presParOf" srcId="{3BA884D1-C5DA-4BAD-8FB5-F7556668A66A}" destId="{2ECBBA4A-8BBA-4CA9-B377-65F9DFAE0CC3}" srcOrd="1" destOrd="0" presId="urn:microsoft.com/office/officeart/2005/8/layout/hierarchy2"/>
    <dgm:cxn modelId="{967EE2DB-0F34-43B3-8FE1-C2D573D16D6F}" type="presParOf" srcId="{0215BF70-2410-483E-ACD7-1C6664D3E87D}" destId="{60253B99-AC04-4E02-B9D4-3BD309138092}" srcOrd="2" destOrd="0" presId="urn:microsoft.com/office/officeart/2005/8/layout/hierarchy2"/>
    <dgm:cxn modelId="{BBFAAAF4-ED25-4AB2-9314-D9059CE2D525}" type="presParOf" srcId="{60253B99-AC04-4E02-B9D4-3BD309138092}" destId="{E9674C2D-3DD2-414F-B9BD-10E9145F3A51}" srcOrd="0" destOrd="0" presId="urn:microsoft.com/office/officeart/2005/8/layout/hierarchy2"/>
    <dgm:cxn modelId="{0AF59B8D-2459-4A30-874B-F3E24BAA6B71}" type="presParOf" srcId="{0215BF70-2410-483E-ACD7-1C6664D3E87D}" destId="{BD07CF05-3277-4138-A49A-ABEEDBEDBCBD}" srcOrd="3" destOrd="0" presId="urn:microsoft.com/office/officeart/2005/8/layout/hierarchy2"/>
    <dgm:cxn modelId="{07BD514C-EBFA-4806-BCE2-085F3DDF49D2}" type="presParOf" srcId="{BD07CF05-3277-4138-A49A-ABEEDBEDBCBD}" destId="{B4766B4C-C19A-44F2-95B4-776D015AD20A}" srcOrd="0" destOrd="0" presId="urn:microsoft.com/office/officeart/2005/8/layout/hierarchy2"/>
    <dgm:cxn modelId="{2D7909B6-B056-49A8-B056-010C50BE17D2}" type="presParOf" srcId="{BD07CF05-3277-4138-A49A-ABEEDBEDBCBD}" destId="{73EF96F5-2EB1-4BD0-8CC2-D3DA46F6BB6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CF795-BB6B-4FCA-AA9C-256A86634B90}">
      <dsp:nvSpPr>
        <dsp:cNvPr id="0" name=""/>
        <dsp:cNvSpPr/>
      </dsp:nvSpPr>
      <dsp:spPr>
        <a:xfrm>
          <a:off x="1625599" y="0"/>
          <a:ext cx="2159000" cy="2159000"/>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Service providers and leaders</a:t>
          </a:r>
          <a:endParaRPr lang="en-US" sz="1600" kern="1200" dirty="0"/>
        </a:p>
      </dsp:txBody>
      <dsp:txXfrm>
        <a:off x="2165349" y="1079500"/>
        <a:ext cx="1079500" cy="1079500"/>
      </dsp:txXfrm>
    </dsp:sp>
    <dsp:sp modelId="{78D70A42-C9E4-4CB1-A58A-B9898110D7BD}">
      <dsp:nvSpPr>
        <dsp:cNvPr id="0" name=""/>
        <dsp:cNvSpPr/>
      </dsp:nvSpPr>
      <dsp:spPr>
        <a:xfrm>
          <a:off x="546100" y="2159000"/>
          <a:ext cx="2159000" cy="2159000"/>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Residents</a:t>
          </a:r>
          <a:endParaRPr lang="en-US" sz="1600" kern="1200" dirty="0"/>
        </a:p>
      </dsp:txBody>
      <dsp:txXfrm>
        <a:off x="1085850" y="3238500"/>
        <a:ext cx="1079500" cy="1079500"/>
      </dsp:txXfrm>
    </dsp:sp>
    <dsp:sp modelId="{725E3E27-E125-4F68-A1AA-D3EC5BC4BF2C}">
      <dsp:nvSpPr>
        <dsp:cNvPr id="0" name=""/>
        <dsp:cNvSpPr/>
      </dsp:nvSpPr>
      <dsp:spPr>
        <a:xfrm rot="10800000">
          <a:off x="1625599" y="2159000"/>
          <a:ext cx="2159000" cy="2159000"/>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Bringing services to SWAG neighborhoods</a:t>
          </a:r>
          <a:endParaRPr lang="en-US" sz="1200" kern="1200" dirty="0"/>
        </a:p>
      </dsp:txBody>
      <dsp:txXfrm rot="10800000">
        <a:off x="2165349" y="2159000"/>
        <a:ext cx="1079500" cy="1079500"/>
      </dsp:txXfrm>
    </dsp:sp>
    <dsp:sp modelId="{E461CB23-881C-4A4F-AC9C-2261646F219E}">
      <dsp:nvSpPr>
        <dsp:cNvPr id="0" name=""/>
        <dsp:cNvSpPr/>
      </dsp:nvSpPr>
      <dsp:spPr>
        <a:xfrm>
          <a:off x="2705100" y="2159000"/>
          <a:ext cx="2159000" cy="2159000"/>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Advocates</a:t>
          </a:r>
          <a:endParaRPr lang="en-US" sz="1600" kern="1200" dirty="0"/>
        </a:p>
      </dsp:txBody>
      <dsp:txXfrm>
        <a:off x="3244850" y="3238500"/>
        <a:ext cx="1079500" cy="10795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C0706-A3F9-4D77-9914-C55BB276E3C5}">
      <dsp:nvSpPr>
        <dsp:cNvPr id="0" name=""/>
        <dsp:cNvSpPr/>
      </dsp:nvSpPr>
      <dsp:spPr>
        <a:xfrm>
          <a:off x="633702" y="781371"/>
          <a:ext cx="1359668" cy="679834"/>
        </a:xfrm>
        <a:prstGeom prst="roundRect">
          <a:avLst>
            <a:gd name="adj" fmla="val 10000"/>
          </a:avLst>
        </a:prstGeom>
        <a:solidFill>
          <a:schemeClr val="accent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Parental Resilience</a:t>
          </a:r>
        </a:p>
      </dsp:txBody>
      <dsp:txXfrm>
        <a:off x="653614" y="801283"/>
        <a:ext cx="1319844" cy="640010"/>
      </dsp:txXfrm>
    </dsp:sp>
    <dsp:sp modelId="{A1CAD569-8B80-43BD-B15A-D10480C6D3CB}">
      <dsp:nvSpPr>
        <dsp:cNvPr id="0" name=""/>
        <dsp:cNvSpPr/>
      </dsp:nvSpPr>
      <dsp:spPr>
        <a:xfrm rot="6918">
          <a:off x="1993370" y="1111893"/>
          <a:ext cx="543868" cy="19885"/>
        </a:xfrm>
        <a:custGeom>
          <a:avLst/>
          <a:gdLst/>
          <a:ahLst/>
          <a:cxnLst/>
          <a:rect l="0" t="0" r="0" b="0"/>
          <a:pathLst>
            <a:path>
              <a:moveTo>
                <a:pt x="0" y="9942"/>
              </a:moveTo>
              <a:lnTo>
                <a:pt x="543868" y="9942"/>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51707" y="1108239"/>
        <a:ext cx="27193" cy="27193"/>
      </dsp:txXfrm>
    </dsp:sp>
    <dsp:sp modelId="{2B71866A-FF95-43CA-B5C0-372BA8117E2A}">
      <dsp:nvSpPr>
        <dsp:cNvPr id="0" name=""/>
        <dsp:cNvSpPr/>
      </dsp:nvSpPr>
      <dsp:spPr>
        <a:xfrm>
          <a:off x="2537237" y="782466"/>
          <a:ext cx="1359668" cy="679834"/>
        </a:xfrm>
        <a:prstGeom prst="roundRect">
          <a:avLst>
            <a:gd name="adj" fmla="val 10000"/>
          </a:avLst>
        </a:prstGeom>
        <a:solidFill>
          <a:schemeClr val="accent3"/>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Florida Works' Reemployment and Eligibility Assessment (REA program)</a:t>
          </a:r>
        </a:p>
      </dsp:txBody>
      <dsp:txXfrm>
        <a:off x="2557149" y="802378"/>
        <a:ext cx="1319844" cy="640010"/>
      </dsp:txXfrm>
    </dsp:sp>
    <dsp:sp modelId="{2063773F-C635-4801-975E-800EAD9CF753}">
      <dsp:nvSpPr>
        <dsp:cNvPr id="0" name=""/>
        <dsp:cNvSpPr/>
      </dsp:nvSpPr>
      <dsp:spPr>
        <a:xfrm rot="18289469">
          <a:off x="3692652" y="721536"/>
          <a:ext cx="952374" cy="19885"/>
        </a:xfrm>
        <a:custGeom>
          <a:avLst/>
          <a:gdLst/>
          <a:ahLst/>
          <a:cxnLst/>
          <a:rect l="0" t="0" r="0" b="0"/>
          <a:pathLst>
            <a:path>
              <a:moveTo>
                <a:pt x="0" y="9942"/>
              </a:moveTo>
              <a:lnTo>
                <a:pt x="9523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5030" y="707669"/>
        <a:ext cx="47618" cy="47618"/>
      </dsp:txXfrm>
    </dsp:sp>
    <dsp:sp modelId="{1F5AC459-6756-4432-8E4A-410ED0175609}">
      <dsp:nvSpPr>
        <dsp:cNvPr id="0" name=""/>
        <dsp:cNvSpPr/>
      </dsp:nvSpPr>
      <dsp:spPr>
        <a:xfrm>
          <a:off x="4440773" y="657"/>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Earn GED</a:t>
          </a:r>
        </a:p>
      </dsp:txBody>
      <dsp:txXfrm>
        <a:off x="4460685" y="20569"/>
        <a:ext cx="1319844" cy="640010"/>
      </dsp:txXfrm>
    </dsp:sp>
    <dsp:sp modelId="{C76C1511-1058-44B4-840A-D0ACA7957AD4}">
      <dsp:nvSpPr>
        <dsp:cNvPr id="0" name=""/>
        <dsp:cNvSpPr/>
      </dsp:nvSpPr>
      <dsp:spPr>
        <a:xfrm>
          <a:off x="3896906" y="1112440"/>
          <a:ext cx="543867" cy="19885"/>
        </a:xfrm>
        <a:custGeom>
          <a:avLst/>
          <a:gdLst/>
          <a:ahLst/>
          <a:cxnLst/>
          <a:rect l="0" t="0" r="0" b="0"/>
          <a:pathLst>
            <a:path>
              <a:moveTo>
                <a:pt x="0" y="9942"/>
              </a:moveTo>
              <a:lnTo>
                <a:pt x="543867"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5243" y="1108786"/>
        <a:ext cx="27193" cy="27193"/>
      </dsp:txXfrm>
    </dsp:sp>
    <dsp:sp modelId="{21DDA84E-0D78-4D73-B2F5-B59BFD9239B2}">
      <dsp:nvSpPr>
        <dsp:cNvPr id="0" name=""/>
        <dsp:cNvSpPr/>
      </dsp:nvSpPr>
      <dsp:spPr>
        <a:xfrm>
          <a:off x="4440773" y="782466"/>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Get computer skills training</a:t>
          </a:r>
        </a:p>
      </dsp:txBody>
      <dsp:txXfrm>
        <a:off x="4460685" y="802378"/>
        <a:ext cx="1319844" cy="640010"/>
      </dsp:txXfrm>
    </dsp:sp>
    <dsp:sp modelId="{0E3F002F-7C2B-41E0-81FD-692DE2169ED8}">
      <dsp:nvSpPr>
        <dsp:cNvPr id="0" name=""/>
        <dsp:cNvSpPr/>
      </dsp:nvSpPr>
      <dsp:spPr>
        <a:xfrm rot="3310531">
          <a:off x="3692652" y="1503345"/>
          <a:ext cx="952374" cy="19885"/>
        </a:xfrm>
        <a:custGeom>
          <a:avLst/>
          <a:gdLst/>
          <a:ahLst/>
          <a:cxnLst/>
          <a:rect l="0" t="0" r="0" b="0"/>
          <a:pathLst>
            <a:path>
              <a:moveTo>
                <a:pt x="0" y="9942"/>
              </a:moveTo>
              <a:lnTo>
                <a:pt x="9523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5030" y="1489478"/>
        <a:ext cx="47618" cy="47618"/>
      </dsp:txXfrm>
    </dsp:sp>
    <dsp:sp modelId="{7A8752E1-C45B-4734-9E51-61836BE8D46E}">
      <dsp:nvSpPr>
        <dsp:cNvPr id="0" name=""/>
        <dsp:cNvSpPr/>
      </dsp:nvSpPr>
      <dsp:spPr>
        <a:xfrm>
          <a:off x="4440773" y="1564275"/>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Find opportunities to volunteer in the community</a:t>
          </a:r>
        </a:p>
      </dsp:txBody>
      <dsp:txXfrm>
        <a:off x="4460685" y="1584187"/>
        <a:ext cx="1319844" cy="640010"/>
      </dsp:txXfrm>
    </dsp:sp>
    <dsp:sp modelId="{3D1CB982-526B-4074-A2E3-2F3427507371}">
      <dsp:nvSpPr>
        <dsp:cNvPr id="0" name=""/>
        <dsp:cNvSpPr/>
      </dsp:nvSpPr>
      <dsp:spPr>
        <a:xfrm>
          <a:off x="633702" y="2736989"/>
          <a:ext cx="1359668" cy="679834"/>
        </a:xfrm>
        <a:prstGeom prst="roundRect">
          <a:avLst>
            <a:gd name="adj" fmla="val 10000"/>
          </a:avLst>
        </a:prstGeom>
        <a:solidFill>
          <a:schemeClr val="accent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Concrete Support in Times of Need</a:t>
          </a:r>
        </a:p>
      </dsp:txBody>
      <dsp:txXfrm>
        <a:off x="653614" y="2756901"/>
        <a:ext cx="1319844" cy="640010"/>
      </dsp:txXfrm>
    </dsp:sp>
    <dsp:sp modelId="{13561C9C-83CF-49A2-8C90-3428F06F8A8E}">
      <dsp:nvSpPr>
        <dsp:cNvPr id="0" name=""/>
        <dsp:cNvSpPr/>
      </dsp:nvSpPr>
      <dsp:spPr>
        <a:xfrm>
          <a:off x="1993370" y="3066963"/>
          <a:ext cx="543867" cy="19885"/>
        </a:xfrm>
        <a:custGeom>
          <a:avLst/>
          <a:gdLst/>
          <a:ahLst/>
          <a:cxnLst/>
          <a:rect l="0" t="0" r="0" b="0"/>
          <a:pathLst>
            <a:path>
              <a:moveTo>
                <a:pt x="0" y="9942"/>
              </a:moveTo>
              <a:lnTo>
                <a:pt x="543867" y="9942"/>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51707" y="3063309"/>
        <a:ext cx="27193" cy="27193"/>
      </dsp:txXfrm>
    </dsp:sp>
    <dsp:sp modelId="{3715947B-9436-4DBF-B889-694B6D68E23D}">
      <dsp:nvSpPr>
        <dsp:cNvPr id="0" name=""/>
        <dsp:cNvSpPr/>
      </dsp:nvSpPr>
      <dsp:spPr>
        <a:xfrm>
          <a:off x="2537237" y="2736989"/>
          <a:ext cx="1359668" cy="679834"/>
        </a:xfrm>
        <a:prstGeom prst="roundRect">
          <a:avLst>
            <a:gd name="adj" fmla="val 10000"/>
          </a:avLst>
        </a:prstGeom>
        <a:solidFill>
          <a:schemeClr val="accent3"/>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Catholic Charities' Step Forward program</a:t>
          </a:r>
        </a:p>
      </dsp:txBody>
      <dsp:txXfrm>
        <a:off x="2557149" y="2756901"/>
        <a:ext cx="1319844" cy="640010"/>
      </dsp:txXfrm>
    </dsp:sp>
    <dsp:sp modelId="{727AB729-28BE-471B-B11C-0C5C8C5BB50B}">
      <dsp:nvSpPr>
        <dsp:cNvPr id="0" name=""/>
        <dsp:cNvSpPr/>
      </dsp:nvSpPr>
      <dsp:spPr>
        <a:xfrm rot="19457599">
          <a:off x="3833952" y="2871511"/>
          <a:ext cx="669774" cy="19885"/>
        </a:xfrm>
        <a:custGeom>
          <a:avLst/>
          <a:gdLst/>
          <a:ahLst/>
          <a:cxnLst/>
          <a:rect l="0" t="0" r="0" b="0"/>
          <a:pathLst>
            <a:path>
              <a:moveTo>
                <a:pt x="0" y="9942"/>
              </a:moveTo>
              <a:lnTo>
                <a:pt x="6697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2095" y="2864709"/>
        <a:ext cx="33488" cy="33488"/>
      </dsp:txXfrm>
    </dsp:sp>
    <dsp:sp modelId="{27B68274-83CA-4209-BC35-18CE27A8BB42}">
      <dsp:nvSpPr>
        <dsp:cNvPr id="0" name=""/>
        <dsp:cNvSpPr/>
      </dsp:nvSpPr>
      <dsp:spPr>
        <a:xfrm>
          <a:off x="4440773" y="2346084"/>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Earn a job that provides income to pay expenses</a:t>
          </a:r>
        </a:p>
      </dsp:txBody>
      <dsp:txXfrm>
        <a:off x="4460685" y="2365996"/>
        <a:ext cx="1319844" cy="640010"/>
      </dsp:txXfrm>
    </dsp:sp>
    <dsp:sp modelId="{4F7EAE5A-DE60-4AC9-8D7A-3D3918198BF9}">
      <dsp:nvSpPr>
        <dsp:cNvPr id="0" name=""/>
        <dsp:cNvSpPr/>
      </dsp:nvSpPr>
      <dsp:spPr>
        <a:xfrm rot="2142401">
          <a:off x="3833952" y="3262416"/>
          <a:ext cx="669774" cy="19885"/>
        </a:xfrm>
        <a:custGeom>
          <a:avLst/>
          <a:gdLst/>
          <a:ahLst/>
          <a:cxnLst/>
          <a:rect l="0" t="0" r="0" b="0"/>
          <a:pathLst>
            <a:path>
              <a:moveTo>
                <a:pt x="0" y="9942"/>
              </a:moveTo>
              <a:lnTo>
                <a:pt x="6697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2095" y="3255614"/>
        <a:ext cx="33488" cy="33488"/>
      </dsp:txXfrm>
    </dsp:sp>
    <dsp:sp modelId="{CAE60C05-1A26-4DD6-B0D1-FE9ECB2E56AB}">
      <dsp:nvSpPr>
        <dsp:cNvPr id="0" name=""/>
        <dsp:cNvSpPr/>
      </dsp:nvSpPr>
      <dsp:spPr>
        <a:xfrm>
          <a:off x="4440773" y="3127894"/>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Reduce expenses by sharing resource with others in the community</a:t>
          </a:r>
        </a:p>
      </dsp:txBody>
      <dsp:txXfrm>
        <a:off x="4460685" y="3147806"/>
        <a:ext cx="1319844" cy="640010"/>
      </dsp:txXfrm>
    </dsp:sp>
    <dsp:sp modelId="{8E7C596F-8D91-4426-9357-782E52F51F4C}">
      <dsp:nvSpPr>
        <dsp:cNvPr id="0" name=""/>
        <dsp:cNvSpPr/>
      </dsp:nvSpPr>
      <dsp:spPr>
        <a:xfrm>
          <a:off x="633702" y="5082417"/>
          <a:ext cx="1359668" cy="679834"/>
        </a:xfrm>
        <a:prstGeom prst="roundRect">
          <a:avLst>
            <a:gd name="adj" fmla="val 10000"/>
          </a:avLst>
        </a:prstGeom>
        <a:solidFill>
          <a:schemeClr val="accent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Effective Education</a:t>
          </a:r>
        </a:p>
      </dsp:txBody>
      <dsp:txXfrm>
        <a:off x="653614" y="5102329"/>
        <a:ext cx="1319844" cy="640010"/>
      </dsp:txXfrm>
    </dsp:sp>
    <dsp:sp modelId="{31AD1603-A361-4A2E-B5BA-8CC3C7F087D4}">
      <dsp:nvSpPr>
        <dsp:cNvPr id="0" name=""/>
        <dsp:cNvSpPr/>
      </dsp:nvSpPr>
      <dsp:spPr>
        <a:xfrm rot="19457599">
          <a:off x="1930416" y="5216939"/>
          <a:ext cx="669774" cy="19885"/>
        </a:xfrm>
        <a:custGeom>
          <a:avLst/>
          <a:gdLst/>
          <a:ahLst/>
          <a:cxnLst/>
          <a:rect l="0" t="0" r="0" b="0"/>
          <a:pathLst>
            <a:path>
              <a:moveTo>
                <a:pt x="0" y="9942"/>
              </a:moveTo>
              <a:lnTo>
                <a:pt x="669774" y="9942"/>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48559" y="5210137"/>
        <a:ext cx="33488" cy="33488"/>
      </dsp:txXfrm>
    </dsp:sp>
    <dsp:sp modelId="{C266712C-F8F0-4743-BA54-DED25DCE8E6A}">
      <dsp:nvSpPr>
        <dsp:cNvPr id="0" name=""/>
        <dsp:cNvSpPr/>
      </dsp:nvSpPr>
      <dsp:spPr>
        <a:xfrm>
          <a:off x="2537237" y="4691512"/>
          <a:ext cx="1359668" cy="679834"/>
        </a:xfrm>
        <a:prstGeom prst="roundRect">
          <a:avLst>
            <a:gd name="adj" fmla="val 10000"/>
          </a:avLst>
        </a:prstGeom>
        <a:solidFill>
          <a:schemeClr val="accent3"/>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UF HEROES' </a:t>
          </a:r>
          <a:r>
            <a:rPr lang="en-US" sz="900" kern="1200" dirty="0" err="1"/>
            <a:t>NaviGator</a:t>
          </a:r>
          <a:r>
            <a:rPr lang="en-US" sz="900" kern="1200" dirty="0"/>
            <a:t> to provide tutoring and assist parent with access to child's teachers and school</a:t>
          </a:r>
        </a:p>
      </dsp:txBody>
      <dsp:txXfrm>
        <a:off x="2557149" y="4711424"/>
        <a:ext cx="1319844" cy="640010"/>
      </dsp:txXfrm>
    </dsp:sp>
    <dsp:sp modelId="{B7200EE6-B813-4598-8509-C76BC1D47410}">
      <dsp:nvSpPr>
        <dsp:cNvPr id="0" name=""/>
        <dsp:cNvSpPr/>
      </dsp:nvSpPr>
      <dsp:spPr>
        <a:xfrm rot="18289469">
          <a:off x="3692652" y="4630582"/>
          <a:ext cx="952374" cy="19885"/>
        </a:xfrm>
        <a:custGeom>
          <a:avLst/>
          <a:gdLst/>
          <a:ahLst/>
          <a:cxnLst/>
          <a:rect l="0" t="0" r="0" b="0"/>
          <a:pathLst>
            <a:path>
              <a:moveTo>
                <a:pt x="0" y="9942"/>
              </a:moveTo>
              <a:lnTo>
                <a:pt x="9523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5030" y="4616715"/>
        <a:ext cx="47618" cy="47618"/>
      </dsp:txXfrm>
    </dsp:sp>
    <dsp:sp modelId="{A049E4BA-6125-4F08-A263-7324321D73C3}">
      <dsp:nvSpPr>
        <dsp:cNvPr id="0" name=""/>
        <dsp:cNvSpPr/>
      </dsp:nvSpPr>
      <dsp:spPr>
        <a:xfrm>
          <a:off x="4440773" y="3909703"/>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Meet child's teachers every year and contact them regularly for updates</a:t>
          </a:r>
        </a:p>
      </dsp:txBody>
      <dsp:txXfrm>
        <a:off x="4460685" y="3929615"/>
        <a:ext cx="1319844" cy="640010"/>
      </dsp:txXfrm>
    </dsp:sp>
    <dsp:sp modelId="{887E8D3A-B3C4-4E9E-92A2-58478C0C98B9}">
      <dsp:nvSpPr>
        <dsp:cNvPr id="0" name=""/>
        <dsp:cNvSpPr/>
      </dsp:nvSpPr>
      <dsp:spPr>
        <a:xfrm>
          <a:off x="3896906" y="5021486"/>
          <a:ext cx="543867" cy="19885"/>
        </a:xfrm>
        <a:custGeom>
          <a:avLst/>
          <a:gdLst/>
          <a:ahLst/>
          <a:cxnLst/>
          <a:rect l="0" t="0" r="0" b="0"/>
          <a:pathLst>
            <a:path>
              <a:moveTo>
                <a:pt x="0" y="9942"/>
              </a:moveTo>
              <a:lnTo>
                <a:pt x="543867"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5243" y="5017832"/>
        <a:ext cx="27193" cy="27193"/>
      </dsp:txXfrm>
    </dsp:sp>
    <dsp:sp modelId="{0AA600C3-A242-4873-8B84-81BC1A958F47}">
      <dsp:nvSpPr>
        <dsp:cNvPr id="0" name=""/>
        <dsp:cNvSpPr/>
      </dsp:nvSpPr>
      <dsp:spPr>
        <a:xfrm>
          <a:off x="4440773" y="4691512"/>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Regularly discuss school progress with child</a:t>
          </a:r>
        </a:p>
      </dsp:txBody>
      <dsp:txXfrm>
        <a:off x="4460685" y="4711424"/>
        <a:ext cx="1319844" cy="640010"/>
      </dsp:txXfrm>
    </dsp:sp>
    <dsp:sp modelId="{D9ED99AF-1084-470F-8E0A-7E81A9CAD1B9}">
      <dsp:nvSpPr>
        <dsp:cNvPr id="0" name=""/>
        <dsp:cNvSpPr/>
      </dsp:nvSpPr>
      <dsp:spPr>
        <a:xfrm rot="3310531">
          <a:off x="3692652" y="5412391"/>
          <a:ext cx="952374" cy="19885"/>
        </a:xfrm>
        <a:custGeom>
          <a:avLst/>
          <a:gdLst/>
          <a:ahLst/>
          <a:cxnLst/>
          <a:rect l="0" t="0" r="0" b="0"/>
          <a:pathLst>
            <a:path>
              <a:moveTo>
                <a:pt x="0" y="9942"/>
              </a:moveTo>
              <a:lnTo>
                <a:pt x="9523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5030" y="5398524"/>
        <a:ext cx="47618" cy="47618"/>
      </dsp:txXfrm>
    </dsp:sp>
    <dsp:sp modelId="{33A62226-C91D-4C00-8523-824B40E5171F}">
      <dsp:nvSpPr>
        <dsp:cNvPr id="0" name=""/>
        <dsp:cNvSpPr/>
      </dsp:nvSpPr>
      <dsp:spPr>
        <a:xfrm>
          <a:off x="4440773" y="5473321"/>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Read with child nightly</a:t>
          </a:r>
        </a:p>
      </dsp:txBody>
      <dsp:txXfrm>
        <a:off x="4460685" y="5493233"/>
        <a:ext cx="1319844" cy="640010"/>
      </dsp:txXfrm>
    </dsp:sp>
    <dsp:sp modelId="{60253B99-AC04-4E02-B9D4-3BD309138092}">
      <dsp:nvSpPr>
        <dsp:cNvPr id="0" name=""/>
        <dsp:cNvSpPr/>
      </dsp:nvSpPr>
      <dsp:spPr>
        <a:xfrm rot="2142401">
          <a:off x="1930416" y="5607843"/>
          <a:ext cx="669774" cy="19885"/>
        </a:xfrm>
        <a:custGeom>
          <a:avLst/>
          <a:gdLst/>
          <a:ahLst/>
          <a:cxnLst/>
          <a:rect l="0" t="0" r="0" b="0"/>
          <a:pathLst>
            <a:path>
              <a:moveTo>
                <a:pt x="0" y="9942"/>
              </a:moveTo>
              <a:lnTo>
                <a:pt x="669774" y="9942"/>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48559" y="5601042"/>
        <a:ext cx="33488" cy="33488"/>
      </dsp:txXfrm>
    </dsp:sp>
    <dsp:sp modelId="{B4766B4C-C19A-44F2-95B4-776D015AD20A}">
      <dsp:nvSpPr>
        <dsp:cNvPr id="0" name=""/>
        <dsp:cNvSpPr/>
      </dsp:nvSpPr>
      <dsp:spPr>
        <a:xfrm>
          <a:off x="2537237" y="5473321"/>
          <a:ext cx="1359668" cy="679834"/>
        </a:xfrm>
        <a:prstGeom prst="roundRect">
          <a:avLst>
            <a:gd name="adj" fmla="val 10000"/>
          </a:avLst>
        </a:prstGeom>
        <a:solidFill>
          <a:schemeClr val="accent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Gap in services identified: adult literacy resources</a:t>
          </a:r>
        </a:p>
      </dsp:txBody>
      <dsp:txXfrm>
        <a:off x="2557149" y="5493233"/>
        <a:ext cx="1319844" cy="6400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C0706-A3F9-4D77-9914-C55BB276E3C5}">
      <dsp:nvSpPr>
        <dsp:cNvPr id="0" name=""/>
        <dsp:cNvSpPr/>
      </dsp:nvSpPr>
      <dsp:spPr>
        <a:xfrm>
          <a:off x="633702" y="781371"/>
          <a:ext cx="1359668" cy="679834"/>
        </a:xfrm>
        <a:prstGeom prst="roundRect">
          <a:avLst>
            <a:gd name="adj" fmla="val 10000"/>
          </a:avLst>
        </a:prstGeom>
        <a:solidFill>
          <a:schemeClr val="accent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Parental Resilience</a:t>
          </a:r>
        </a:p>
      </dsp:txBody>
      <dsp:txXfrm>
        <a:off x="653614" y="801283"/>
        <a:ext cx="1319844" cy="640010"/>
      </dsp:txXfrm>
    </dsp:sp>
    <dsp:sp modelId="{A1CAD569-8B80-43BD-B15A-D10480C6D3CB}">
      <dsp:nvSpPr>
        <dsp:cNvPr id="0" name=""/>
        <dsp:cNvSpPr/>
      </dsp:nvSpPr>
      <dsp:spPr>
        <a:xfrm rot="6918">
          <a:off x="1993370" y="1111893"/>
          <a:ext cx="543868" cy="19885"/>
        </a:xfrm>
        <a:custGeom>
          <a:avLst/>
          <a:gdLst/>
          <a:ahLst/>
          <a:cxnLst/>
          <a:rect l="0" t="0" r="0" b="0"/>
          <a:pathLst>
            <a:path>
              <a:moveTo>
                <a:pt x="0" y="9942"/>
              </a:moveTo>
              <a:lnTo>
                <a:pt x="543868" y="9942"/>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51707" y="1108239"/>
        <a:ext cx="27193" cy="27193"/>
      </dsp:txXfrm>
    </dsp:sp>
    <dsp:sp modelId="{2B71866A-FF95-43CA-B5C0-372BA8117E2A}">
      <dsp:nvSpPr>
        <dsp:cNvPr id="0" name=""/>
        <dsp:cNvSpPr/>
      </dsp:nvSpPr>
      <dsp:spPr>
        <a:xfrm>
          <a:off x="2537237" y="782466"/>
          <a:ext cx="1359668" cy="679834"/>
        </a:xfrm>
        <a:prstGeom prst="roundRect">
          <a:avLst>
            <a:gd name="adj" fmla="val 10000"/>
          </a:avLst>
        </a:prstGeom>
        <a:solidFill>
          <a:schemeClr val="accent3"/>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Florida Works' Reemployment and Eligibility Assessment (REA program)</a:t>
          </a:r>
        </a:p>
      </dsp:txBody>
      <dsp:txXfrm>
        <a:off x="2557149" y="802378"/>
        <a:ext cx="1319844" cy="640010"/>
      </dsp:txXfrm>
    </dsp:sp>
    <dsp:sp modelId="{2063773F-C635-4801-975E-800EAD9CF753}">
      <dsp:nvSpPr>
        <dsp:cNvPr id="0" name=""/>
        <dsp:cNvSpPr/>
      </dsp:nvSpPr>
      <dsp:spPr>
        <a:xfrm rot="18289469">
          <a:off x="3692652" y="721536"/>
          <a:ext cx="952374" cy="19885"/>
        </a:xfrm>
        <a:custGeom>
          <a:avLst/>
          <a:gdLst/>
          <a:ahLst/>
          <a:cxnLst/>
          <a:rect l="0" t="0" r="0" b="0"/>
          <a:pathLst>
            <a:path>
              <a:moveTo>
                <a:pt x="0" y="9942"/>
              </a:moveTo>
              <a:lnTo>
                <a:pt x="9523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5030" y="707669"/>
        <a:ext cx="47618" cy="47618"/>
      </dsp:txXfrm>
    </dsp:sp>
    <dsp:sp modelId="{1F5AC459-6756-4432-8E4A-410ED0175609}">
      <dsp:nvSpPr>
        <dsp:cNvPr id="0" name=""/>
        <dsp:cNvSpPr/>
      </dsp:nvSpPr>
      <dsp:spPr>
        <a:xfrm>
          <a:off x="4440773" y="657"/>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Earn GED</a:t>
          </a:r>
        </a:p>
      </dsp:txBody>
      <dsp:txXfrm>
        <a:off x="4460685" y="20569"/>
        <a:ext cx="1319844" cy="640010"/>
      </dsp:txXfrm>
    </dsp:sp>
    <dsp:sp modelId="{C76C1511-1058-44B4-840A-D0ACA7957AD4}">
      <dsp:nvSpPr>
        <dsp:cNvPr id="0" name=""/>
        <dsp:cNvSpPr/>
      </dsp:nvSpPr>
      <dsp:spPr>
        <a:xfrm>
          <a:off x="3896906" y="1112440"/>
          <a:ext cx="543867" cy="19885"/>
        </a:xfrm>
        <a:custGeom>
          <a:avLst/>
          <a:gdLst/>
          <a:ahLst/>
          <a:cxnLst/>
          <a:rect l="0" t="0" r="0" b="0"/>
          <a:pathLst>
            <a:path>
              <a:moveTo>
                <a:pt x="0" y="9942"/>
              </a:moveTo>
              <a:lnTo>
                <a:pt x="543867"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5243" y="1108786"/>
        <a:ext cx="27193" cy="27193"/>
      </dsp:txXfrm>
    </dsp:sp>
    <dsp:sp modelId="{21DDA84E-0D78-4D73-B2F5-B59BFD9239B2}">
      <dsp:nvSpPr>
        <dsp:cNvPr id="0" name=""/>
        <dsp:cNvSpPr/>
      </dsp:nvSpPr>
      <dsp:spPr>
        <a:xfrm>
          <a:off x="4440773" y="782466"/>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Get computer skills training</a:t>
          </a:r>
        </a:p>
      </dsp:txBody>
      <dsp:txXfrm>
        <a:off x="4460685" y="802378"/>
        <a:ext cx="1319844" cy="640010"/>
      </dsp:txXfrm>
    </dsp:sp>
    <dsp:sp modelId="{0E3F002F-7C2B-41E0-81FD-692DE2169ED8}">
      <dsp:nvSpPr>
        <dsp:cNvPr id="0" name=""/>
        <dsp:cNvSpPr/>
      </dsp:nvSpPr>
      <dsp:spPr>
        <a:xfrm rot="3310531">
          <a:off x="3692652" y="1503345"/>
          <a:ext cx="952374" cy="19885"/>
        </a:xfrm>
        <a:custGeom>
          <a:avLst/>
          <a:gdLst/>
          <a:ahLst/>
          <a:cxnLst/>
          <a:rect l="0" t="0" r="0" b="0"/>
          <a:pathLst>
            <a:path>
              <a:moveTo>
                <a:pt x="0" y="9942"/>
              </a:moveTo>
              <a:lnTo>
                <a:pt x="9523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5030" y="1489478"/>
        <a:ext cx="47618" cy="47618"/>
      </dsp:txXfrm>
    </dsp:sp>
    <dsp:sp modelId="{7A8752E1-C45B-4734-9E51-61836BE8D46E}">
      <dsp:nvSpPr>
        <dsp:cNvPr id="0" name=""/>
        <dsp:cNvSpPr/>
      </dsp:nvSpPr>
      <dsp:spPr>
        <a:xfrm>
          <a:off x="4440773" y="1564275"/>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Find opportunities to volunteer in the community</a:t>
          </a:r>
        </a:p>
      </dsp:txBody>
      <dsp:txXfrm>
        <a:off x="4460685" y="1584187"/>
        <a:ext cx="1319844" cy="640010"/>
      </dsp:txXfrm>
    </dsp:sp>
    <dsp:sp modelId="{3D1CB982-526B-4074-A2E3-2F3427507371}">
      <dsp:nvSpPr>
        <dsp:cNvPr id="0" name=""/>
        <dsp:cNvSpPr/>
      </dsp:nvSpPr>
      <dsp:spPr>
        <a:xfrm>
          <a:off x="633702" y="2736989"/>
          <a:ext cx="1359668" cy="679834"/>
        </a:xfrm>
        <a:prstGeom prst="roundRect">
          <a:avLst>
            <a:gd name="adj" fmla="val 10000"/>
          </a:avLst>
        </a:prstGeom>
        <a:solidFill>
          <a:schemeClr val="accent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Concrete Support in Times of Need</a:t>
          </a:r>
        </a:p>
      </dsp:txBody>
      <dsp:txXfrm>
        <a:off x="653614" y="2756901"/>
        <a:ext cx="1319844" cy="640010"/>
      </dsp:txXfrm>
    </dsp:sp>
    <dsp:sp modelId="{13561C9C-83CF-49A2-8C90-3428F06F8A8E}">
      <dsp:nvSpPr>
        <dsp:cNvPr id="0" name=""/>
        <dsp:cNvSpPr/>
      </dsp:nvSpPr>
      <dsp:spPr>
        <a:xfrm>
          <a:off x="1993370" y="3066963"/>
          <a:ext cx="543867" cy="19885"/>
        </a:xfrm>
        <a:custGeom>
          <a:avLst/>
          <a:gdLst/>
          <a:ahLst/>
          <a:cxnLst/>
          <a:rect l="0" t="0" r="0" b="0"/>
          <a:pathLst>
            <a:path>
              <a:moveTo>
                <a:pt x="0" y="9942"/>
              </a:moveTo>
              <a:lnTo>
                <a:pt x="543867" y="9942"/>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51707" y="3063309"/>
        <a:ext cx="27193" cy="27193"/>
      </dsp:txXfrm>
    </dsp:sp>
    <dsp:sp modelId="{3715947B-9436-4DBF-B889-694B6D68E23D}">
      <dsp:nvSpPr>
        <dsp:cNvPr id="0" name=""/>
        <dsp:cNvSpPr/>
      </dsp:nvSpPr>
      <dsp:spPr>
        <a:xfrm>
          <a:off x="2537237" y="2736989"/>
          <a:ext cx="1359668" cy="679834"/>
        </a:xfrm>
        <a:prstGeom prst="roundRect">
          <a:avLst>
            <a:gd name="adj" fmla="val 10000"/>
          </a:avLst>
        </a:prstGeom>
        <a:solidFill>
          <a:schemeClr val="accent3"/>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Catholic Charities' Step Forward program</a:t>
          </a:r>
        </a:p>
      </dsp:txBody>
      <dsp:txXfrm>
        <a:off x="2557149" y="2756901"/>
        <a:ext cx="1319844" cy="640010"/>
      </dsp:txXfrm>
    </dsp:sp>
    <dsp:sp modelId="{727AB729-28BE-471B-B11C-0C5C8C5BB50B}">
      <dsp:nvSpPr>
        <dsp:cNvPr id="0" name=""/>
        <dsp:cNvSpPr/>
      </dsp:nvSpPr>
      <dsp:spPr>
        <a:xfrm rot="19457599">
          <a:off x="3833952" y="2871511"/>
          <a:ext cx="669774" cy="19885"/>
        </a:xfrm>
        <a:custGeom>
          <a:avLst/>
          <a:gdLst/>
          <a:ahLst/>
          <a:cxnLst/>
          <a:rect l="0" t="0" r="0" b="0"/>
          <a:pathLst>
            <a:path>
              <a:moveTo>
                <a:pt x="0" y="9942"/>
              </a:moveTo>
              <a:lnTo>
                <a:pt x="6697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2095" y="2864709"/>
        <a:ext cx="33488" cy="33488"/>
      </dsp:txXfrm>
    </dsp:sp>
    <dsp:sp modelId="{27B68274-83CA-4209-BC35-18CE27A8BB42}">
      <dsp:nvSpPr>
        <dsp:cNvPr id="0" name=""/>
        <dsp:cNvSpPr/>
      </dsp:nvSpPr>
      <dsp:spPr>
        <a:xfrm>
          <a:off x="4440773" y="2346084"/>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Earn a job that provides income to pay expenses</a:t>
          </a:r>
        </a:p>
      </dsp:txBody>
      <dsp:txXfrm>
        <a:off x="4460685" y="2365996"/>
        <a:ext cx="1319844" cy="640010"/>
      </dsp:txXfrm>
    </dsp:sp>
    <dsp:sp modelId="{4F7EAE5A-DE60-4AC9-8D7A-3D3918198BF9}">
      <dsp:nvSpPr>
        <dsp:cNvPr id="0" name=""/>
        <dsp:cNvSpPr/>
      </dsp:nvSpPr>
      <dsp:spPr>
        <a:xfrm rot="2142401">
          <a:off x="3833952" y="3262416"/>
          <a:ext cx="669774" cy="19885"/>
        </a:xfrm>
        <a:custGeom>
          <a:avLst/>
          <a:gdLst/>
          <a:ahLst/>
          <a:cxnLst/>
          <a:rect l="0" t="0" r="0" b="0"/>
          <a:pathLst>
            <a:path>
              <a:moveTo>
                <a:pt x="0" y="9942"/>
              </a:moveTo>
              <a:lnTo>
                <a:pt x="6697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2095" y="3255614"/>
        <a:ext cx="33488" cy="33488"/>
      </dsp:txXfrm>
    </dsp:sp>
    <dsp:sp modelId="{CAE60C05-1A26-4DD6-B0D1-FE9ECB2E56AB}">
      <dsp:nvSpPr>
        <dsp:cNvPr id="0" name=""/>
        <dsp:cNvSpPr/>
      </dsp:nvSpPr>
      <dsp:spPr>
        <a:xfrm>
          <a:off x="4440773" y="3127894"/>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Reduce expenses by sharing resource with others in the community</a:t>
          </a:r>
        </a:p>
      </dsp:txBody>
      <dsp:txXfrm>
        <a:off x="4460685" y="3147806"/>
        <a:ext cx="1319844" cy="640010"/>
      </dsp:txXfrm>
    </dsp:sp>
    <dsp:sp modelId="{8E7C596F-8D91-4426-9357-782E52F51F4C}">
      <dsp:nvSpPr>
        <dsp:cNvPr id="0" name=""/>
        <dsp:cNvSpPr/>
      </dsp:nvSpPr>
      <dsp:spPr>
        <a:xfrm>
          <a:off x="633702" y="5082417"/>
          <a:ext cx="1359668" cy="679834"/>
        </a:xfrm>
        <a:prstGeom prst="roundRect">
          <a:avLst>
            <a:gd name="adj" fmla="val 10000"/>
          </a:avLst>
        </a:prstGeom>
        <a:solidFill>
          <a:schemeClr val="accent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Effective Education</a:t>
          </a:r>
        </a:p>
      </dsp:txBody>
      <dsp:txXfrm>
        <a:off x="653614" y="5102329"/>
        <a:ext cx="1319844" cy="640010"/>
      </dsp:txXfrm>
    </dsp:sp>
    <dsp:sp modelId="{31AD1603-A361-4A2E-B5BA-8CC3C7F087D4}">
      <dsp:nvSpPr>
        <dsp:cNvPr id="0" name=""/>
        <dsp:cNvSpPr/>
      </dsp:nvSpPr>
      <dsp:spPr>
        <a:xfrm rot="19457599">
          <a:off x="1930416" y="5216939"/>
          <a:ext cx="669774" cy="19885"/>
        </a:xfrm>
        <a:custGeom>
          <a:avLst/>
          <a:gdLst/>
          <a:ahLst/>
          <a:cxnLst/>
          <a:rect l="0" t="0" r="0" b="0"/>
          <a:pathLst>
            <a:path>
              <a:moveTo>
                <a:pt x="0" y="9942"/>
              </a:moveTo>
              <a:lnTo>
                <a:pt x="669774" y="9942"/>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48559" y="5210137"/>
        <a:ext cx="33488" cy="33488"/>
      </dsp:txXfrm>
    </dsp:sp>
    <dsp:sp modelId="{C266712C-F8F0-4743-BA54-DED25DCE8E6A}">
      <dsp:nvSpPr>
        <dsp:cNvPr id="0" name=""/>
        <dsp:cNvSpPr/>
      </dsp:nvSpPr>
      <dsp:spPr>
        <a:xfrm>
          <a:off x="2537237" y="4691512"/>
          <a:ext cx="1359668" cy="679834"/>
        </a:xfrm>
        <a:prstGeom prst="roundRect">
          <a:avLst>
            <a:gd name="adj" fmla="val 10000"/>
          </a:avLst>
        </a:prstGeom>
        <a:solidFill>
          <a:schemeClr val="accent3"/>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UF HEROES' </a:t>
          </a:r>
          <a:r>
            <a:rPr lang="en-US" sz="900" kern="1200" dirty="0" err="1"/>
            <a:t>NaviGator</a:t>
          </a:r>
          <a:r>
            <a:rPr lang="en-US" sz="900" kern="1200" dirty="0"/>
            <a:t> to provide tutoring and assist parent with access to child's teachers and school</a:t>
          </a:r>
        </a:p>
      </dsp:txBody>
      <dsp:txXfrm>
        <a:off x="2557149" y="4711424"/>
        <a:ext cx="1319844" cy="640010"/>
      </dsp:txXfrm>
    </dsp:sp>
    <dsp:sp modelId="{B7200EE6-B813-4598-8509-C76BC1D47410}">
      <dsp:nvSpPr>
        <dsp:cNvPr id="0" name=""/>
        <dsp:cNvSpPr/>
      </dsp:nvSpPr>
      <dsp:spPr>
        <a:xfrm rot="18289469">
          <a:off x="3692652" y="4630582"/>
          <a:ext cx="952374" cy="19885"/>
        </a:xfrm>
        <a:custGeom>
          <a:avLst/>
          <a:gdLst/>
          <a:ahLst/>
          <a:cxnLst/>
          <a:rect l="0" t="0" r="0" b="0"/>
          <a:pathLst>
            <a:path>
              <a:moveTo>
                <a:pt x="0" y="9942"/>
              </a:moveTo>
              <a:lnTo>
                <a:pt x="9523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5030" y="4616715"/>
        <a:ext cx="47618" cy="47618"/>
      </dsp:txXfrm>
    </dsp:sp>
    <dsp:sp modelId="{A049E4BA-6125-4F08-A263-7324321D73C3}">
      <dsp:nvSpPr>
        <dsp:cNvPr id="0" name=""/>
        <dsp:cNvSpPr/>
      </dsp:nvSpPr>
      <dsp:spPr>
        <a:xfrm>
          <a:off x="4440773" y="3909703"/>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Meet child's teachers every year and contact them regularly for updates</a:t>
          </a:r>
        </a:p>
      </dsp:txBody>
      <dsp:txXfrm>
        <a:off x="4460685" y="3929615"/>
        <a:ext cx="1319844" cy="640010"/>
      </dsp:txXfrm>
    </dsp:sp>
    <dsp:sp modelId="{887E8D3A-B3C4-4E9E-92A2-58478C0C98B9}">
      <dsp:nvSpPr>
        <dsp:cNvPr id="0" name=""/>
        <dsp:cNvSpPr/>
      </dsp:nvSpPr>
      <dsp:spPr>
        <a:xfrm>
          <a:off x="3896906" y="5021486"/>
          <a:ext cx="543867" cy="19885"/>
        </a:xfrm>
        <a:custGeom>
          <a:avLst/>
          <a:gdLst/>
          <a:ahLst/>
          <a:cxnLst/>
          <a:rect l="0" t="0" r="0" b="0"/>
          <a:pathLst>
            <a:path>
              <a:moveTo>
                <a:pt x="0" y="9942"/>
              </a:moveTo>
              <a:lnTo>
                <a:pt x="543867"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5243" y="5017832"/>
        <a:ext cx="27193" cy="27193"/>
      </dsp:txXfrm>
    </dsp:sp>
    <dsp:sp modelId="{0AA600C3-A242-4873-8B84-81BC1A958F47}">
      <dsp:nvSpPr>
        <dsp:cNvPr id="0" name=""/>
        <dsp:cNvSpPr/>
      </dsp:nvSpPr>
      <dsp:spPr>
        <a:xfrm>
          <a:off x="4440773" y="4691512"/>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Regularly discuss school progress with child</a:t>
          </a:r>
        </a:p>
      </dsp:txBody>
      <dsp:txXfrm>
        <a:off x="4460685" y="4711424"/>
        <a:ext cx="1319844" cy="640010"/>
      </dsp:txXfrm>
    </dsp:sp>
    <dsp:sp modelId="{D9ED99AF-1084-470F-8E0A-7E81A9CAD1B9}">
      <dsp:nvSpPr>
        <dsp:cNvPr id="0" name=""/>
        <dsp:cNvSpPr/>
      </dsp:nvSpPr>
      <dsp:spPr>
        <a:xfrm rot="3310531">
          <a:off x="3692652" y="5412391"/>
          <a:ext cx="952374" cy="19885"/>
        </a:xfrm>
        <a:custGeom>
          <a:avLst/>
          <a:gdLst/>
          <a:ahLst/>
          <a:cxnLst/>
          <a:rect l="0" t="0" r="0" b="0"/>
          <a:pathLst>
            <a:path>
              <a:moveTo>
                <a:pt x="0" y="9942"/>
              </a:moveTo>
              <a:lnTo>
                <a:pt x="9523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5030" y="5398524"/>
        <a:ext cx="47618" cy="47618"/>
      </dsp:txXfrm>
    </dsp:sp>
    <dsp:sp modelId="{33A62226-C91D-4C00-8523-824B40E5171F}">
      <dsp:nvSpPr>
        <dsp:cNvPr id="0" name=""/>
        <dsp:cNvSpPr/>
      </dsp:nvSpPr>
      <dsp:spPr>
        <a:xfrm>
          <a:off x="4440773" y="5473321"/>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Read with child nightly</a:t>
          </a:r>
        </a:p>
      </dsp:txBody>
      <dsp:txXfrm>
        <a:off x="4460685" y="5493233"/>
        <a:ext cx="1319844" cy="640010"/>
      </dsp:txXfrm>
    </dsp:sp>
    <dsp:sp modelId="{60253B99-AC04-4E02-B9D4-3BD309138092}">
      <dsp:nvSpPr>
        <dsp:cNvPr id="0" name=""/>
        <dsp:cNvSpPr/>
      </dsp:nvSpPr>
      <dsp:spPr>
        <a:xfrm rot="2142401">
          <a:off x="1930416" y="5607843"/>
          <a:ext cx="669774" cy="19885"/>
        </a:xfrm>
        <a:custGeom>
          <a:avLst/>
          <a:gdLst/>
          <a:ahLst/>
          <a:cxnLst/>
          <a:rect l="0" t="0" r="0" b="0"/>
          <a:pathLst>
            <a:path>
              <a:moveTo>
                <a:pt x="0" y="9942"/>
              </a:moveTo>
              <a:lnTo>
                <a:pt x="669774" y="9942"/>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48559" y="5601042"/>
        <a:ext cx="33488" cy="33488"/>
      </dsp:txXfrm>
    </dsp:sp>
    <dsp:sp modelId="{B4766B4C-C19A-44F2-95B4-776D015AD20A}">
      <dsp:nvSpPr>
        <dsp:cNvPr id="0" name=""/>
        <dsp:cNvSpPr/>
      </dsp:nvSpPr>
      <dsp:spPr>
        <a:xfrm>
          <a:off x="2537237" y="5473321"/>
          <a:ext cx="1359668" cy="679834"/>
        </a:xfrm>
        <a:prstGeom prst="roundRect">
          <a:avLst>
            <a:gd name="adj" fmla="val 10000"/>
          </a:avLst>
        </a:prstGeom>
        <a:solidFill>
          <a:schemeClr val="accent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Gap in services identified: adult literacy resources</a:t>
          </a:r>
        </a:p>
      </dsp:txBody>
      <dsp:txXfrm>
        <a:off x="2557149" y="5493233"/>
        <a:ext cx="1319844" cy="6400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C0706-A3F9-4D77-9914-C55BB276E3C5}">
      <dsp:nvSpPr>
        <dsp:cNvPr id="0" name=""/>
        <dsp:cNvSpPr/>
      </dsp:nvSpPr>
      <dsp:spPr>
        <a:xfrm>
          <a:off x="633702" y="781371"/>
          <a:ext cx="1359668" cy="679834"/>
        </a:xfrm>
        <a:prstGeom prst="roundRect">
          <a:avLst>
            <a:gd name="adj" fmla="val 10000"/>
          </a:avLst>
        </a:prstGeom>
        <a:solidFill>
          <a:schemeClr val="accent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Parental Resilience</a:t>
          </a:r>
        </a:p>
      </dsp:txBody>
      <dsp:txXfrm>
        <a:off x="653614" y="801283"/>
        <a:ext cx="1319844" cy="640010"/>
      </dsp:txXfrm>
    </dsp:sp>
    <dsp:sp modelId="{A1CAD569-8B80-43BD-B15A-D10480C6D3CB}">
      <dsp:nvSpPr>
        <dsp:cNvPr id="0" name=""/>
        <dsp:cNvSpPr/>
      </dsp:nvSpPr>
      <dsp:spPr>
        <a:xfrm rot="6918">
          <a:off x="1993370" y="1111893"/>
          <a:ext cx="543868" cy="19885"/>
        </a:xfrm>
        <a:custGeom>
          <a:avLst/>
          <a:gdLst/>
          <a:ahLst/>
          <a:cxnLst/>
          <a:rect l="0" t="0" r="0" b="0"/>
          <a:pathLst>
            <a:path>
              <a:moveTo>
                <a:pt x="0" y="9942"/>
              </a:moveTo>
              <a:lnTo>
                <a:pt x="543868" y="9942"/>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51707" y="1108239"/>
        <a:ext cx="27193" cy="27193"/>
      </dsp:txXfrm>
    </dsp:sp>
    <dsp:sp modelId="{2B71866A-FF95-43CA-B5C0-372BA8117E2A}">
      <dsp:nvSpPr>
        <dsp:cNvPr id="0" name=""/>
        <dsp:cNvSpPr/>
      </dsp:nvSpPr>
      <dsp:spPr>
        <a:xfrm>
          <a:off x="2537237" y="782466"/>
          <a:ext cx="1359668" cy="679834"/>
        </a:xfrm>
        <a:prstGeom prst="roundRect">
          <a:avLst>
            <a:gd name="adj" fmla="val 10000"/>
          </a:avLst>
        </a:prstGeom>
        <a:solidFill>
          <a:schemeClr val="accent3"/>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Florida Works' Reemployment and Eligibility Assessment (REA program)</a:t>
          </a:r>
        </a:p>
      </dsp:txBody>
      <dsp:txXfrm>
        <a:off x="2557149" y="802378"/>
        <a:ext cx="1319844" cy="640010"/>
      </dsp:txXfrm>
    </dsp:sp>
    <dsp:sp modelId="{2063773F-C635-4801-975E-800EAD9CF753}">
      <dsp:nvSpPr>
        <dsp:cNvPr id="0" name=""/>
        <dsp:cNvSpPr/>
      </dsp:nvSpPr>
      <dsp:spPr>
        <a:xfrm rot="18289469">
          <a:off x="3692652" y="721536"/>
          <a:ext cx="952374" cy="19885"/>
        </a:xfrm>
        <a:custGeom>
          <a:avLst/>
          <a:gdLst/>
          <a:ahLst/>
          <a:cxnLst/>
          <a:rect l="0" t="0" r="0" b="0"/>
          <a:pathLst>
            <a:path>
              <a:moveTo>
                <a:pt x="0" y="9942"/>
              </a:moveTo>
              <a:lnTo>
                <a:pt x="9523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5030" y="707669"/>
        <a:ext cx="47618" cy="47618"/>
      </dsp:txXfrm>
    </dsp:sp>
    <dsp:sp modelId="{1F5AC459-6756-4432-8E4A-410ED0175609}">
      <dsp:nvSpPr>
        <dsp:cNvPr id="0" name=""/>
        <dsp:cNvSpPr/>
      </dsp:nvSpPr>
      <dsp:spPr>
        <a:xfrm>
          <a:off x="4440773" y="657"/>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Earn GED</a:t>
          </a:r>
        </a:p>
      </dsp:txBody>
      <dsp:txXfrm>
        <a:off x="4460685" y="20569"/>
        <a:ext cx="1319844" cy="640010"/>
      </dsp:txXfrm>
    </dsp:sp>
    <dsp:sp modelId="{C76C1511-1058-44B4-840A-D0ACA7957AD4}">
      <dsp:nvSpPr>
        <dsp:cNvPr id="0" name=""/>
        <dsp:cNvSpPr/>
      </dsp:nvSpPr>
      <dsp:spPr>
        <a:xfrm>
          <a:off x="3896906" y="1112440"/>
          <a:ext cx="543867" cy="19885"/>
        </a:xfrm>
        <a:custGeom>
          <a:avLst/>
          <a:gdLst/>
          <a:ahLst/>
          <a:cxnLst/>
          <a:rect l="0" t="0" r="0" b="0"/>
          <a:pathLst>
            <a:path>
              <a:moveTo>
                <a:pt x="0" y="9942"/>
              </a:moveTo>
              <a:lnTo>
                <a:pt x="543867"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5243" y="1108786"/>
        <a:ext cx="27193" cy="27193"/>
      </dsp:txXfrm>
    </dsp:sp>
    <dsp:sp modelId="{21DDA84E-0D78-4D73-B2F5-B59BFD9239B2}">
      <dsp:nvSpPr>
        <dsp:cNvPr id="0" name=""/>
        <dsp:cNvSpPr/>
      </dsp:nvSpPr>
      <dsp:spPr>
        <a:xfrm>
          <a:off x="4440773" y="782466"/>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Get computer skills training</a:t>
          </a:r>
        </a:p>
      </dsp:txBody>
      <dsp:txXfrm>
        <a:off x="4460685" y="802378"/>
        <a:ext cx="1319844" cy="640010"/>
      </dsp:txXfrm>
    </dsp:sp>
    <dsp:sp modelId="{0E3F002F-7C2B-41E0-81FD-692DE2169ED8}">
      <dsp:nvSpPr>
        <dsp:cNvPr id="0" name=""/>
        <dsp:cNvSpPr/>
      </dsp:nvSpPr>
      <dsp:spPr>
        <a:xfrm rot="3310531">
          <a:off x="3692652" y="1503345"/>
          <a:ext cx="952374" cy="19885"/>
        </a:xfrm>
        <a:custGeom>
          <a:avLst/>
          <a:gdLst/>
          <a:ahLst/>
          <a:cxnLst/>
          <a:rect l="0" t="0" r="0" b="0"/>
          <a:pathLst>
            <a:path>
              <a:moveTo>
                <a:pt x="0" y="9942"/>
              </a:moveTo>
              <a:lnTo>
                <a:pt x="9523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5030" y="1489478"/>
        <a:ext cx="47618" cy="47618"/>
      </dsp:txXfrm>
    </dsp:sp>
    <dsp:sp modelId="{7A8752E1-C45B-4734-9E51-61836BE8D46E}">
      <dsp:nvSpPr>
        <dsp:cNvPr id="0" name=""/>
        <dsp:cNvSpPr/>
      </dsp:nvSpPr>
      <dsp:spPr>
        <a:xfrm>
          <a:off x="4440773" y="1564275"/>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Find opportunities to volunteer in the community</a:t>
          </a:r>
        </a:p>
      </dsp:txBody>
      <dsp:txXfrm>
        <a:off x="4460685" y="1584187"/>
        <a:ext cx="1319844" cy="640010"/>
      </dsp:txXfrm>
    </dsp:sp>
    <dsp:sp modelId="{3D1CB982-526B-4074-A2E3-2F3427507371}">
      <dsp:nvSpPr>
        <dsp:cNvPr id="0" name=""/>
        <dsp:cNvSpPr/>
      </dsp:nvSpPr>
      <dsp:spPr>
        <a:xfrm>
          <a:off x="633702" y="2736989"/>
          <a:ext cx="1359668" cy="679834"/>
        </a:xfrm>
        <a:prstGeom prst="roundRect">
          <a:avLst>
            <a:gd name="adj" fmla="val 10000"/>
          </a:avLst>
        </a:prstGeom>
        <a:solidFill>
          <a:schemeClr val="accent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Concrete Support in Times of Need</a:t>
          </a:r>
        </a:p>
      </dsp:txBody>
      <dsp:txXfrm>
        <a:off x="653614" y="2756901"/>
        <a:ext cx="1319844" cy="640010"/>
      </dsp:txXfrm>
    </dsp:sp>
    <dsp:sp modelId="{13561C9C-83CF-49A2-8C90-3428F06F8A8E}">
      <dsp:nvSpPr>
        <dsp:cNvPr id="0" name=""/>
        <dsp:cNvSpPr/>
      </dsp:nvSpPr>
      <dsp:spPr>
        <a:xfrm>
          <a:off x="1993370" y="3066963"/>
          <a:ext cx="543867" cy="19885"/>
        </a:xfrm>
        <a:custGeom>
          <a:avLst/>
          <a:gdLst/>
          <a:ahLst/>
          <a:cxnLst/>
          <a:rect l="0" t="0" r="0" b="0"/>
          <a:pathLst>
            <a:path>
              <a:moveTo>
                <a:pt x="0" y="9942"/>
              </a:moveTo>
              <a:lnTo>
                <a:pt x="543867" y="9942"/>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51707" y="3063309"/>
        <a:ext cx="27193" cy="27193"/>
      </dsp:txXfrm>
    </dsp:sp>
    <dsp:sp modelId="{3715947B-9436-4DBF-B889-694B6D68E23D}">
      <dsp:nvSpPr>
        <dsp:cNvPr id="0" name=""/>
        <dsp:cNvSpPr/>
      </dsp:nvSpPr>
      <dsp:spPr>
        <a:xfrm>
          <a:off x="2537237" y="2736989"/>
          <a:ext cx="1359668" cy="679834"/>
        </a:xfrm>
        <a:prstGeom prst="roundRect">
          <a:avLst>
            <a:gd name="adj" fmla="val 10000"/>
          </a:avLst>
        </a:prstGeom>
        <a:solidFill>
          <a:schemeClr val="accent3"/>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Catholic Charities' Step Forward program</a:t>
          </a:r>
        </a:p>
      </dsp:txBody>
      <dsp:txXfrm>
        <a:off x="2557149" y="2756901"/>
        <a:ext cx="1319844" cy="640010"/>
      </dsp:txXfrm>
    </dsp:sp>
    <dsp:sp modelId="{727AB729-28BE-471B-B11C-0C5C8C5BB50B}">
      <dsp:nvSpPr>
        <dsp:cNvPr id="0" name=""/>
        <dsp:cNvSpPr/>
      </dsp:nvSpPr>
      <dsp:spPr>
        <a:xfrm rot="19457599">
          <a:off x="3833952" y="2871511"/>
          <a:ext cx="669774" cy="19885"/>
        </a:xfrm>
        <a:custGeom>
          <a:avLst/>
          <a:gdLst/>
          <a:ahLst/>
          <a:cxnLst/>
          <a:rect l="0" t="0" r="0" b="0"/>
          <a:pathLst>
            <a:path>
              <a:moveTo>
                <a:pt x="0" y="9942"/>
              </a:moveTo>
              <a:lnTo>
                <a:pt x="6697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2095" y="2864709"/>
        <a:ext cx="33488" cy="33488"/>
      </dsp:txXfrm>
    </dsp:sp>
    <dsp:sp modelId="{27B68274-83CA-4209-BC35-18CE27A8BB42}">
      <dsp:nvSpPr>
        <dsp:cNvPr id="0" name=""/>
        <dsp:cNvSpPr/>
      </dsp:nvSpPr>
      <dsp:spPr>
        <a:xfrm>
          <a:off x="4440773" y="2346084"/>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Earn a job that provides income to pay expenses</a:t>
          </a:r>
        </a:p>
      </dsp:txBody>
      <dsp:txXfrm>
        <a:off x="4460685" y="2365996"/>
        <a:ext cx="1319844" cy="640010"/>
      </dsp:txXfrm>
    </dsp:sp>
    <dsp:sp modelId="{4F7EAE5A-DE60-4AC9-8D7A-3D3918198BF9}">
      <dsp:nvSpPr>
        <dsp:cNvPr id="0" name=""/>
        <dsp:cNvSpPr/>
      </dsp:nvSpPr>
      <dsp:spPr>
        <a:xfrm rot="2142401">
          <a:off x="3833952" y="3262416"/>
          <a:ext cx="669774" cy="19885"/>
        </a:xfrm>
        <a:custGeom>
          <a:avLst/>
          <a:gdLst/>
          <a:ahLst/>
          <a:cxnLst/>
          <a:rect l="0" t="0" r="0" b="0"/>
          <a:pathLst>
            <a:path>
              <a:moveTo>
                <a:pt x="0" y="9942"/>
              </a:moveTo>
              <a:lnTo>
                <a:pt x="6697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2095" y="3255614"/>
        <a:ext cx="33488" cy="33488"/>
      </dsp:txXfrm>
    </dsp:sp>
    <dsp:sp modelId="{CAE60C05-1A26-4DD6-B0D1-FE9ECB2E56AB}">
      <dsp:nvSpPr>
        <dsp:cNvPr id="0" name=""/>
        <dsp:cNvSpPr/>
      </dsp:nvSpPr>
      <dsp:spPr>
        <a:xfrm>
          <a:off x="4440773" y="3127894"/>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Reduce expenses by sharing resource with others in the community</a:t>
          </a:r>
        </a:p>
      </dsp:txBody>
      <dsp:txXfrm>
        <a:off x="4460685" y="3147806"/>
        <a:ext cx="1319844" cy="640010"/>
      </dsp:txXfrm>
    </dsp:sp>
    <dsp:sp modelId="{8E7C596F-8D91-4426-9357-782E52F51F4C}">
      <dsp:nvSpPr>
        <dsp:cNvPr id="0" name=""/>
        <dsp:cNvSpPr/>
      </dsp:nvSpPr>
      <dsp:spPr>
        <a:xfrm>
          <a:off x="633702" y="5082417"/>
          <a:ext cx="1359668" cy="679834"/>
        </a:xfrm>
        <a:prstGeom prst="roundRect">
          <a:avLst>
            <a:gd name="adj" fmla="val 10000"/>
          </a:avLst>
        </a:prstGeom>
        <a:solidFill>
          <a:schemeClr val="accent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Effective Education</a:t>
          </a:r>
        </a:p>
      </dsp:txBody>
      <dsp:txXfrm>
        <a:off x="653614" y="5102329"/>
        <a:ext cx="1319844" cy="640010"/>
      </dsp:txXfrm>
    </dsp:sp>
    <dsp:sp modelId="{31AD1603-A361-4A2E-B5BA-8CC3C7F087D4}">
      <dsp:nvSpPr>
        <dsp:cNvPr id="0" name=""/>
        <dsp:cNvSpPr/>
      </dsp:nvSpPr>
      <dsp:spPr>
        <a:xfrm rot="19457599">
          <a:off x="1930416" y="5216939"/>
          <a:ext cx="669774" cy="19885"/>
        </a:xfrm>
        <a:custGeom>
          <a:avLst/>
          <a:gdLst/>
          <a:ahLst/>
          <a:cxnLst/>
          <a:rect l="0" t="0" r="0" b="0"/>
          <a:pathLst>
            <a:path>
              <a:moveTo>
                <a:pt x="0" y="9942"/>
              </a:moveTo>
              <a:lnTo>
                <a:pt x="669774" y="9942"/>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48559" y="5210137"/>
        <a:ext cx="33488" cy="33488"/>
      </dsp:txXfrm>
    </dsp:sp>
    <dsp:sp modelId="{C266712C-F8F0-4743-BA54-DED25DCE8E6A}">
      <dsp:nvSpPr>
        <dsp:cNvPr id="0" name=""/>
        <dsp:cNvSpPr/>
      </dsp:nvSpPr>
      <dsp:spPr>
        <a:xfrm>
          <a:off x="2537237" y="4691512"/>
          <a:ext cx="1359668" cy="679834"/>
        </a:xfrm>
        <a:prstGeom prst="roundRect">
          <a:avLst>
            <a:gd name="adj" fmla="val 10000"/>
          </a:avLst>
        </a:prstGeom>
        <a:solidFill>
          <a:schemeClr val="accent3"/>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UF HEROES' </a:t>
          </a:r>
          <a:r>
            <a:rPr lang="en-US" sz="900" kern="1200" dirty="0" err="1"/>
            <a:t>NaviGator</a:t>
          </a:r>
          <a:r>
            <a:rPr lang="en-US" sz="900" kern="1200" dirty="0"/>
            <a:t> to provide tutoring and assist parent with access to child's teachers and school</a:t>
          </a:r>
        </a:p>
      </dsp:txBody>
      <dsp:txXfrm>
        <a:off x="2557149" y="4711424"/>
        <a:ext cx="1319844" cy="640010"/>
      </dsp:txXfrm>
    </dsp:sp>
    <dsp:sp modelId="{B7200EE6-B813-4598-8509-C76BC1D47410}">
      <dsp:nvSpPr>
        <dsp:cNvPr id="0" name=""/>
        <dsp:cNvSpPr/>
      </dsp:nvSpPr>
      <dsp:spPr>
        <a:xfrm rot="18289469">
          <a:off x="3692652" y="4630582"/>
          <a:ext cx="952374" cy="19885"/>
        </a:xfrm>
        <a:custGeom>
          <a:avLst/>
          <a:gdLst/>
          <a:ahLst/>
          <a:cxnLst/>
          <a:rect l="0" t="0" r="0" b="0"/>
          <a:pathLst>
            <a:path>
              <a:moveTo>
                <a:pt x="0" y="9942"/>
              </a:moveTo>
              <a:lnTo>
                <a:pt x="9523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5030" y="4616715"/>
        <a:ext cx="47618" cy="47618"/>
      </dsp:txXfrm>
    </dsp:sp>
    <dsp:sp modelId="{A049E4BA-6125-4F08-A263-7324321D73C3}">
      <dsp:nvSpPr>
        <dsp:cNvPr id="0" name=""/>
        <dsp:cNvSpPr/>
      </dsp:nvSpPr>
      <dsp:spPr>
        <a:xfrm>
          <a:off x="4440773" y="3909703"/>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Meet child's teachers every year and contact them regularly for updates</a:t>
          </a:r>
        </a:p>
      </dsp:txBody>
      <dsp:txXfrm>
        <a:off x="4460685" y="3929615"/>
        <a:ext cx="1319844" cy="640010"/>
      </dsp:txXfrm>
    </dsp:sp>
    <dsp:sp modelId="{887E8D3A-B3C4-4E9E-92A2-58478C0C98B9}">
      <dsp:nvSpPr>
        <dsp:cNvPr id="0" name=""/>
        <dsp:cNvSpPr/>
      </dsp:nvSpPr>
      <dsp:spPr>
        <a:xfrm>
          <a:off x="3896906" y="5021486"/>
          <a:ext cx="543867" cy="19885"/>
        </a:xfrm>
        <a:custGeom>
          <a:avLst/>
          <a:gdLst/>
          <a:ahLst/>
          <a:cxnLst/>
          <a:rect l="0" t="0" r="0" b="0"/>
          <a:pathLst>
            <a:path>
              <a:moveTo>
                <a:pt x="0" y="9942"/>
              </a:moveTo>
              <a:lnTo>
                <a:pt x="543867"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5243" y="5017832"/>
        <a:ext cx="27193" cy="27193"/>
      </dsp:txXfrm>
    </dsp:sp>
    <dsp:sp modelId="{0AA600C3-A242-4873-8B84-81BC1A958F47}">
      <dsp:nvSpPr>
        <dsp:cNvPr id="0" name=""/>
        <dsp:cNvSpPr/>
      </dsp:nvSpPr>
      <dsp:spPr>
        <a:xfrm>
          <a:off x="4440773" y="4691512"/>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Regularly discuss school progress with child</a:t>
          </a:r>
        </a:p>
      </dsp:txBody>
      <dsp:txXfrm>
        <a:off x="4460685" y="4711424"/>
        <a:ext cx="1319844" cy="640010"/>
      </dsp:txXfrm>
    </dsp:sp>
    <dsp:sp modelId="{D9ED99AF-1084-470F-8E0A-7E81A9CAD1B9}">
      <dsp:nvSpPr>
        <dsp:cNvPr id="0" name=""/>
        <dsp:cNvSpPr/>
      </dsp:nvSpPr>
      <dsp:spPr>
        <a:xfrm rot="3310531">
          <a:off x="3692652" y="5412391"/>
          <a:ext cx="952374" cy="19885"/>
        </a:xfrm>
        <a:custGeom>
          <a:avLst/>
          <a:gdLst/>
          <a:ahLst/>
          <a:cxnLst/>
          <a:rect l="0" t="0" r="0" b="0"/>
          <a:pathLst>
            <a:path>
              <a:moveTo>
                <a:pt x="0" y="9942"/>
              </a:moveTo>
              <a:lnTo>
                <a:pt x="9523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5030" y="5398524"/>
        <a:ext cx="47618" cy="47618"/>
      </dsp:txXfrm>
    </dsp:sp>
    <dsp:sp modelId="{33A62226-C91D-4C00-8523-824B40E5171F}">
      <dsp:nvSpPr>
        <dsp:cNvPr id="0" name=""/>
        <dsp:cNvSpPr/>
      </dsp:nvSpPr>
      <dsp:spPr>
        <a:xfrm>
          <a:off x="4440773" y="5473321"/>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Read with child nightly</a:t>
          </a:r>
        </a:p>
      </dsp:txBody>
      <dsp:txXfrm>
        <a:off x="4460685" y="5493233"/>
        <a:ext cx="1319844" cy="640010"/>
      </dsp:txXfrm>
    </dsp:sp>
    <dsp:sp modelId="{60253B99-AC04-4E02-B9D4-3BD309138092}">
      <dsp:nvSpPr>
        <dsp:cNvPr id="0" name=""/>
        <dsp:cNvSpPr/>
      </dsp:nvSpPr>
      <dsp:spPr>
        <a:xfrm rot="2142401">
          <a:off x="1930416" y="5607843"/>
          <a:ext cx="669774" cy="19885"/>
        </a:xfrm>
        <a:custGeom>
          <a:avLst/>
          <a:gdLst/>
          <a:ahLst/>
          <a:cxnLst/>
          <a:rect l="0" t="0" r="0" b="0"/>
          <a:pathLst>
            <a:path>
              <a:moveTo>
                <a:pt x="0" y="9942"/>
              </a:moveTo>
              <a:lnTo>
                <a:pt x="669774" y="9942"/>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48559" y="5601042"/>
        <a:ext cx="33488" cy="33488"/>
      </dsp:txXfrm>
    </dsp:sp>
    <dsp:sp modelId="{B4766B4C-C19A-44F2-95B4-776D015AD20A}">
      <dsp:nvSpPr>
        <dsp:cNvPr id="0" name=""/>
        <dsp:cNvSpPr/>
      </dsp:nvSpPr>
      <dsp:spPr>
        <a:xfrm>
          <a:off x="2537237" y="5473321"/>
          <a:ext cx="1359668" cy="679834"/>
        </a:xfrm>
        <a:prstGeom prst="roundRect">
          <a:avLst>
            <a:gd name="adj" fmla="val 10000"/>
          </a:avLst>
        </a:prstGeom>
        <a:solidFill>
          <a:schemeClr val="accent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Gap in services identified: adult literacy resources</a:t>
          </a:r>
        </a:p>
      </dsp:txBody>
      <dsp:txXfrm>
        <a:off x="2557149" y="5493233"/>
        <a:ext cx="1319844" cy="640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9EED8-1BC3-4D5B-A90C-01ED68A14AA7}">
      <dsp:nvSpPr>
        <dsp:cNvPr id="0" name=""/>
        <dsp:cNvSpPr/>
      </dsp:nvSpPr>
      <dsp:spPr>
        <a:xfrm>
          <a:off x="1012" y="1420216"/>
          <a:ext cx="1693961" cy="846980"/>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t>SWAG Family Resource Center Patron</a:t>
          </a:r>
        </a:p>
      </dsp:txBody>
      <dsp:txXfrm>
        <a:off x="25819" y="1445023"/>
        <a:ext cx="1644347" cy="797366"/>
      </dsp:txXfrm>
    </dsp:sp>
    <dsp:sp modelId="{D428EE0C-CE69-40EA-B144-77C83112CB31}">
      <dsp:nvSpPr>
        <dsp:cNvPr id="0" name=""/>
        <dsp:cNvSpPr/>
      </dsp:nvSpPr>
      <dsp:spPr>
        <a:xfrm rot="18770822">
          <a:off x="1535573" y="1454628"/>
          <a:ext cx="996384" cy="47636"/>
        </a:xfrm>
        <a:custGeom>
          <a:avLst/>
          <a:gdLst/>
          <a:ahLst/>
          <a:cxnLst/>
          <a:rect l="0" t="0" r="0" b="0"/>
          <a:pathLst>
            <a:path>
              <a:moveTo>
                <a:pt x="0" y="23818"/>
              </a:moveTo>
              <a:lnTo>
                <a:pt x="996384" y="23818"/>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08856" y="1453536"/>
        <a:ext cx="49819" cy="49819"/>
      </dsp:txXfrm>
    </dsp:sp>
    <dsp:sp modelId="{7825912F-46BC-4506-9166-416BBFB9D5C4}">
      <dsp:nvSpPr>
        <dsp:cNvPr id="0" name=""/>
        <dsp:cNvSpPr/>
      </dsp:nvSpPr>
      <dsp:spPr>
        <a:xfrm>
          <a:off x="2372558" y="689695"/>
          <a:ext cx="1693961" cy="846980"/>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t>Identifies need for utility assistance</a:t>
          </a:r>
        </a:p>
      </dsp:txBody>
      <dsp:txXfrm>
        <a:off x="2397365" y="714502"/>
        <a:ext cx="1644347" cy="797366"/>
      </dsp:txXfrm>
    </dsp:sp>
    <dsp:sp modelId="{934AA873-98FD-4A98-A713-F2B76DE893B0}">
      <dsp:nvSpPr>
        <dsp:cNvPr id="0" name=""/>
        <dsp:cNvSpPr/>
      </dsp:nvSpPr>
      <dsp:spPr>
        <a:xfrm rot="19457599">
          <a:off x="3988088" y="845860"/>
          <a:ext cx="834448" cy="47636"/>
        </a:xfrm>
        <a:custGeom>
          <a:avLst/>
          <a:gdLst/>
          <a:ahLst/>
          <a:cxnLst/>
          <a:rect l="0" t="0" r="0" b="0"/>
          <a:pathLst>
            <a:path>
              <a:moveTo>
                <a:pt x="0" y="23818"/>
              </a:moveTo>
              <a:lnTo>
                <a:pt x="834448" y="23818"/>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84451" y="848817"/>
        <a:ext cx="41722" cy="41722"/>
      </dsp:txXfrm>
    </dsp:sp>
    <dsp:sp modelId="{15C77D5B-D685-4683-9D8F-BB3591DCC432}">
      <dsp:nvSpPr>
        <dsp:cNvPr id="0" name=""/>
        <dsp:cNvSpPr/>
      </dsp:nvSpPr>
      <dsp:spPr>
        <a:xfrm>
          <a:off x="4744104" y="202681"/>
          <a:ext cx="1693961" cy="846980"/>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t>Unemployed</a:t>
          </a:r>
        </a:p>
      </dsp:txBody>
      <dsp:txXfrm>
        <a:off x="4768911" y="227488"/>
        <a:ext cx="1644347" cy="797366"/>
      </dsp:txXfrm>
    </dsp:sp>
    <dsp:sp modelId="{84D6A340-F63D-4BC1-932B-38A3536761EC}">
      <dsp:nvSpPr>
        <dsp:cNvPr id="0" name=""/>
        <dsp:cNvSpPr/>
      </dsp:nvSpPr>
      <dsp:spPr>
        <a:xfrm>
          <a:off x="6438066" y="602353"/>
          <a:ext cx="677584" cy="47636"/>
        </a:xfrm>
        <a:custGeom>
          <a:avLst/>
          <a:gdLst/>
          <a:ahLst/>
          <a:cxnLst/>
          <a:rect l="0" t="0" r="0" b="0"/>
          <a:pathLst>
            <a:path>
              <a:moveTo>
                <a:pt x="0" y="23818"/>
              </a:moveTo>
              <a:lnTo>
                <a:pt x="677584" y="23818"/>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759919" y="609232"/>
        <a:ext cx="33879" cy="33879"/>
      </dsp:txXfrm>
    </dsp:sp>
    <dsp:sp modelId="{2FBCB501-6E69-4FE8-AA36-EA2C1AE54946}">
      <dsp:nvSpPr>
        <dsp:cNvPr id="0" name=""/>
        <dsp:cNvSpPr/>
      </dsp:nvSpPr>
      <dsp:spPr>
        <a:xfrm>
          <a:off x="7115651" y="202681"/>
          <a:ext cx="1693961" cy="84698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t>Parental Resilience</a:t>
          </a:r>
        </a:p>
      </dsp:txBody>
      <dsp:txXfrm>
        <a:off x="7140458" y="227488"/>
        <a:ext cx="1644347" cy="797366"/>
      </dsp:txXfrm>
    </dsp:sp>
    <dsp:sp modelId="{E82C2A29-F593-46B6-A7EC-535B74A567F9}">
      <dsp:nvSpPr>
        <dsp:cNvPr id="0" name=""/>
        <dsp:cNvSpPr/>
      </dsp:nvSpPr>
      <dsp:spPr>
        <a:xfrm rot="2142401">
          <a:off x="3988088" y="1332874"/>
          <a:ext cx="834448" cy="47636"/>
        </a:xfrm>
        <a:custGeom>
          <a:avLst/>
          <a:gdLst/>
          <a:ahLst/>
          <a:cxnLst/>
          <a:rect l="0" t="0" r="0" b="0"/>
          <a:pathLst>
            <a:path>
              <a:moveTo>
                <a:pt x="0" y="23818"/>
              </a:moveTo>
              <a:lnTo>
                <a:pt x="834448" y="23818"/>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84451" y="1335831"/>
        <a:ext cx="41722" cy="41722"/>
      </dsp:txXfrm>
    </dsp:sp>
    <dsp:sp modelId="{43E1B0F2-BED5-4AC5-BC6A-913F9693A12E}">
      <dsp:nvSpPr>
        <dsp:cNvPr id="0" name=""/>
        <dsp:cNvSpPr/>
      </dsp:nvSpPr>
      <dsp:spPr>
        <a:xfrm>
          <a:off x="4744104" y="1176709"/>
          <a:ext cx="1693961" cy="846980"/>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t>Needs assistance with budgeting</a:t>
          </a:r>
        </a:p>
      </dsp:txBody>
      <dsp:txXfrm>
        <a:off x="4768911" y="1201516"/>
        <a:ext cx="1644347" cy="797366"/>
      </dsp:txXfrm>
    </dsp:sp>
    <dsp:sp modelId="{9DF283B1-F7A3-4D39-983F-21659EC5AB9C}">
      <dsp:nvSpPr>
        <dsp:cNvPr id="0" name=""/>
        <dsp:cNvSpPr/>
      </dsp:nvSpPr>
      <dsp:spPr>
        <a:xfrm>
          <a:off x="6438066" y="1576381"/>
          <a:ext cx="677584" cy="47636"/>
        </a:xfrm>
        <a:custGeom>
          <a:avLst/>
          <a:gdLst/>
          <a:ahLst/>
          <a:cxnLst/>
          <a:rect l="0" t="0" r="0" b="0"/>
          <a:pathLst>
            <a:path>
              <a:moveTo>
                <a:pt x="0" y="23818"/>
              </a:moveTo>
              <a:lnTo>
                <a:pt x="677584" y="23818"/>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759919" y="1583260"/>
        <a:ext cx="33879" cy="33879"/>
      </dsp:txXfrm>
    </dsp:sp>
    <dsp:sp modelId="{268715C7-A5D7-41B9-81C0-4998910E0021}">
      <dsp:nvSpPr>
        <dsp:cNvPr id="0" name=""/>
        <dsp:cNvSpPr/>
      </dsp:nvSpPr>
      <dsp:spPr>
        <a:xfrm>
          <a:off x="7115651" y="1176709"/>
          <a:ext cx="1693961" cy="84698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t>Concrete Support in Times of Need</a:t>
          </a:r>
        </a:p>
      </dsp:txBody>
      <dsp:txXfrm>
        <a:off x="7140458" y="1201516"/>
        <a:ext cx="1644347" cy="797366"/>
      </dsp:txXfrm>
    </dsp:sp>
    <dsp:sp modelId="{EF30F79A-6C93-45C6-8CA3-B4A499126BBF}">
      <dsp:nvSpPr>
        <dsp:cNvPr id="0" name=""/>
        <dsp:cNvSpPr/>
      </dsp:nvSpPr>
      <dsp:spPr>
        <a:xfrm rot="2829178">
          <a:off x="1535573" y="2185149"/>
          <a:ext cx="996384" cy="47636"/>
        </a:xfrm>
        <a:custGeom>
          <a:avLst/>
          <a:gdLst/>
          <a:ahLst/>
          <a:cxnLst/>
          <a:rect l="0" t="0" r="0" b="0"/>
          <a:pathLst>
            <a:path>
              <a:moveTo>
                <a:pt x="0" y="23818"/>
              </a:moveTo>
              <a:lnTo>
                <a:pt x="996384" y="23818"/>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08856" y="2184057"/>
        <a:ext cx="49819" cy="49819"/>
      </dsp:txXfrm>
    </dsp:sp>
    <dsp:sp modelId="{C9C46293-4F28-437F-8131-0DAA798D3F3A}">
      <dsp:nvSpPr>
        <dsp:cNvPr id="0" name=""/>
        <dsp:cNvSpPr/>
      </dsp:nvSpPr>
      <dsp:spPr>
        <a:xfrm>
          <a:off x="2372558" y="2150737"/>
          <a:ext cx="1693961" cy="846980"/>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t>Identifies need for tutoring for child</a:t>
          </a:r>
        </a:p>
      </dsp:txBody>
      <dsp:txXfrm>
        <a:off x="2397365" y="2175544"/>
        <a:ext cx="1644347" cy="797366"/>
      </dsp:txXfrm>
    </dsp:sp>
    <dsp:sp modelId="{8DF289E6-0721-4021-B8EB-9545A19F92E4}">
      <dsp:nvSpPr>
        <dsp:cNvPr id="0" name=""/>
        <dsp:cNvSpPr/>
      </dsp:nvSpPr>
      <dsp:spPr>
        <a:xfrm>
          <a:off x="4066520" y="2550409"/>
          <a:ext cx="677584" cy="47636"/>
        </a:xfrm>
        <a:custGeom>
          <a:avLst/>
          <a:gdLst/>
          <a:ahLst/>
          <a:cxnLst/>
          <a:rect l="0" t="0" r="0" b="0"/>
          <a:pathLst>
            <a:path>
              <a:moveTo>
                <a:pt x="0" y="23818"/>
              </a:moveTo>
              <a:lnTo>
                <a:pt x="677584" y="23818"/>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88372" y="2557288"/>
        <a:ext cx="33879" cy="33879"/>
      </dsp:txXfrm>
    </dsp:sp>
    <dsp:sp modelId="{FF2C880D-19C6-4712-BBFE-4096358A6C77}">
      <dsp:nvSpPr>
        <dsp:cNvPr id="0" name=""/>
        <dsp:cNvSpPr/>
      </dsp:nvSpPr>
      <dsp:spPr>
        <a:xfrm>
          <a:off x="4744104" y="2150737"/>
          <a:ext cx="1693961" cy="846980"/>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t>Illiterate</a:t>
          </a:r>
        </a:p>
      </dsp:txBody>
      <dsp:txXfrm>
        <a:off x="4768911" y="2175544"/>
        <a:ext cx="1644347" cy="797366"/>
      </dsp:txXfrm>
    </dsp:sp>
    <dsp:sp modelId="{5C0388C5-3371-4A09-878E-A2AE6CD6034E}">
      <dsp:nvSpPr>
        <dsp:cNvPr id="0" name=""/>
        <dsp:cNvSpPr/>
      </dsp:nvSpPr>
      <dsp:spPr>
        <a:xfrm>
          <a:off x="6438066" y="2550409"/>
          <a:ext cx="677584" cy="47636"/>
        </a:xfrm>
        <a:custGeom>
          <a:avLst/>
          <a:gdLst/>
          <a:ahLst/>
          <a:cxnLst/>
          <a:rect l="0" t="0" r="0" b="0"/>
          <a:pathLst>
            <a:path>
              <a:moveTo>
                <a:pt x="0" y="23818"/>
              </a:moveTo>
              <a:lnTo>
                <a:pt x="677584" y="23818"/>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759919" y="2557288"/>
        <a:ext cx="33879" cy="33879"/>
      </dsp:txXfrm>
    </dsp:sp>
    <dsp:sp modelId="{DDD062E5-E2FF-467E-BF74-4B1C5A1F1168}">
      <dsp:nvSpPr>
        <dsp:cNvPr id="0" name=""/>
        <dsp:cNvSpPr/>
      </dsp:nvSpPr>
      <dsp:spPr>
        <a:xfrm>
          <a:off x="7115651" y="2150737"/>
          <a:ext cx="1693961" cy="84698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t>Effective Education</a:t>
          </a:r>
        </a:p>
      </dsp:txBody>
      <dsp:txXfrm>
        <a:off x="7140458" y="2175544"/>
        <a:ext cx="1644347" cy="7973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C0706-A3F9-4D77-9914-C55BB276E3C5}">
      <dsp:nvSpPr>
        <dsp:cNvPr id="0" name=""/>
        <dsp:cNvSpPr/>
      </dsp:nvSpPr>
      <dsp:spPr>
        <a:xfrm>
          <a:off x="633807" y="798083"/>
          <a:ext cx="1383423" cy="691711"/>
        </a:xfrm>
        <a:prstGeom prst="roundRect">
          <a:avLst>
            <a:gd name="adj" fmla="val 10000"/>
          </a:avLst>
        </a:prstGeom>
        <a:solidFill>
          <a:schemeClr val="accent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a:t>Parental Resilience</a:t>
          </a:r>
        </a:p>
      </dsp:txBody>
      <dsp:txXfrm>
        <a:off x="654067" y="818343"/>
        <a:ext cx="1342903" cy="651191"/>
      </dsp:txXfrm>
    </dsp:sp>
    <dsp:sp modelId="{A1CAD569-8B80-43BD-B15A-D10480C6D3CB}">
      <dsp:nvSpPr>
        <dsp:cNvPr id="0" name=""/>
        <dsp:cNvSpPr/>
      </dsp:nvSpPr>
      <dsp:spPr>
        <a:xfrm rot="6918">
          <a:off x="2017230" y="1134563"/>
          <a:ext cx="553370" cy="19865"/>
        </a:xfrm>
        <a:custGeom>
          <a:avLst/>
          <a:gdLst/>
          <a:ahLst/>
          <a:cxnLst/>
          <a:rect l="0" t="0" r="0" b="0"/>
          <a:pathLst>
            <a:path>
              <a:moveTo>
                <a:pt x="0" y="9932"/>
              </a:moveTo>
              <a:lnTo>
                <a:pt x="553370" y="9932"/>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280081" y="1130662"/>
        <a:ext cx="27668" cy="27668"/>
      </dsp:txXfrm>
    </dsp:sp>
    <dsp:sp modelId="{2B71866A-FF95-43CA-B5C0-372BA8117E2A}">
      <dsp:nvSpPr>
        <dsp:cNvPr id="0" name=""/>
        <dsp:cNvSpPr/>
      </dsp:nvSpPr>
      <dsp:spPr>
        <a:xfrm>
          <a:off x="2570600" y="799197"/>
          <a:ext cx="1383423" cy="691711"/>
        </a:xfrm>
        <a:prstGeom prst="roundRect">
          <a:avLst>
            <a:gd name="adj" fmla="val 10000"/>
          </a:avLst>
        </a:prstGeom>
        <a:solidFill>
          <a:schemeClr val="accent3"/>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a:t>Florida Works' Reemployment and Eligibility Assessment (REA program)</a:t>
          </a:r>
        </a:p>
      </dsp:txBody>
      <dsp:txXfrm>
        <a:off x="2590860" y="819457"/>
        <a:ext cx="1342903" cy="651191"/>
      </dsp:txXfrm>
    </dsp:sp>
    <dsp:sp modelId="{2063773F-C635-4801-975E-800EAD9CF753}">
      <dsp:nvSpPr>
        <dsp:cNvPr id="0" name=""/>
        <dsp:cNvSpPr/>
      </dsp:nvSpPr>
      <dsp:spPr>
        <a:xfrm rot="18289469">
          <a:off x="3746202" y="737386"/>
          <a:ext cx="969013" cy="19865"/>
        </a:xfrm>
        <a:custGeom>
          <a:avLst/>
          <a:gdLst/>
          <a:ahLst/>
          <a:cxnLst/>
          <a:rect l="0" t="0" r="0" b="0"/>
          <a:pathLst>
            <a:path>
              <a:moveTo>
                <a:pt x="0" y="9932"/>
              </a:moveTo>
              <a:lnTo>
                <a:pt x="969013" y="993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206483" y="723093"/>
        <a:ext cx="48450" cy="48450"/>
      </dsp:txXfrm>
    </dsp:sp>
    <dsp:sp modelId="{1F5AC459-6756-4432-8E4A-410ED0175609}">
      <dsp:nvSpPr>
        <dsp:cNvPr id="0" name=""/>
        <dsp:cNvSpPr/>
      </dsp:nvSpPr>
      <dsp:spPr>
        <a:xfrm>
          <a:off x="4507393" y="3729"/>
          <a:ext cx="1383423" cy="691711"/>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a:t>Earn GED</a:t>
          </a:r>
        </a:p>
      </dsp:txBody>
      <dsp:txXfrm>
        <a:off x="4527653" y="23989"/>
        <a:ext cx="1342903" cy="651191"/>
      </dsp:txXfrm>
    </dsp:sp>
    <dsp:sp modelId="{C76C1511-1058-44B4-840A-D0ACA7957AD4}">
      <dsp:nvSpPr>
        <dsp:cNvPr id="0" name=""/>
        <dsp:cNvSpPr/>
      </dsp:nvSpPr>
      <dsp:spPr>
        <a:xfrm>
          <a:off x="3954024" y="1135120"/>
          <a:ext cx="553369" cy="19865"/>
        </a:xfrm>
        <a:custGeom>
          <a:avLst/>
          <a:gdLst/>
          <a:ahLst/>
          <a:cxnLst/>
          <a:rect l="0" t="0" r="0" b="0"/>
          <a:pathLst>
            <a:path>
              <a:moveTo>
                <a:pt x="0" y="9932"/>
              </a:moveTo>
              <a:lnTo>
                <a:pt x="553369" y="993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216874" y="1131219"/>
        <a:ext cx="27668" cy="27668"/>
      </dsp:txXfrm>
    </dsp:sp>
    <dsp:sp modelId="{21DDA84E-0D78-4D73-B2F5-B59BFD9239B2}">
      <dsp:nvSpPr>
        <dsp:cNvPr id="0" name=""/>
        <dsp:cNvSpPr/>
      </dsp:nvSpPr>
      <dsp:spPr>
        <a:xfrm>
          <a:off x="4507393" y="799197"/>
          <a:ext cx="1383423" cy="691711"/>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a:t>Get computer skills training</a:t>
          </a:r>
        </a:p>
      </dsp:txBody>
      <dsp:txXfrm>
        <a:off x="4527653" y="819457"/>
        <a:ext cx="1342903" cy="651191"/>
      </dsp:txXfrm>
    </dsp:sp>
    <dsp:sp modelId="{0E3F002F-7C2B-41E0-81FD-692DE2169ED8}">
      <dsp:nvSpPr>
        <dsp:cNvPr id="0" name=""/>
        <dsp:cNvSpPr/>
      </dsp:nvSpPr>
      <dsp:spPr>
        <a:xfrm rot="3310531">
          <a:off x="3746202" y="1532854"/>
          <a:ext cx="969013" cy="19865"/>
        </a:xfrm>
        <a:custGeom>
          <a:avLst/>
          <a:gdLst/>
          <a:ahLst/>
          <a:cxnLst/>
          <a:rect l="0" t="0" r="0" b="0"/>
          <a:pathLst>
            <a:path>
              <a:moveTo>
                <a:pt x="0" y="9932"/>
              </a:moveTo>
              <a:lnTo>
                <a:pt x="969013" y="993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206483" y="1518562"/>
        <a:ext cx="48450" cy="48450"/>
      </dsp:txXfrm>
    </dsp:sp>
    <dsp:sp modelId="{7A8752E1-C45B-4734-9E51-61836BE8D46E}">
      <dsp:nvSpPr>
        <dsp:cNvPr id="0" name=""/>
        <dsp:cNvSpPr/>
      </dsp:nvSpPr>
      <dsp:spPr>
        <a:xfrm>
          <a:off x="4507393" y="1594666"/>
          <a:ext cx="1383423" cy="691711"/>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a:t>Find opportunities to volunteer in the </a:t>
          </a:r>
          <a:r>
            <a:rPr lang="en-US" sz="1050" kern="1200" dirty="0" smtClean="0"/>
            <a:t>community and gain experience</a:t>
          </a:r>
          <a:endParaRPr lang="en-US" sz="1050" kern="1200" dirty="0"/>
        </a:p>
      </dsp:txBody>
      <dsp:txXfrm>
        <a:off x="4527653" y="1614926"/>
        <a:ext cx="1342903" cy="651191"/>
      </dsp:txXfrm>
    </dsp:sp>
    <dsp:sp modelId="{3D1CB982-526B-4074-A2E3-2F3427507371}">
      <dsp:nvSpPr>
        <dsp:cNvPr id="0" name=""/>
        <dsp:cNvSpPr/>
      </dsp:nvSpPr>
      <dsp:spPr>
        <a:xfrm>
          <a:off x="633807" y="2787869"/>
          <a:ext cx="1383423" cy="691711"/>
        </a:xfrm>
        <a:prstGeom prst="roundRect">
          <a:avLst>
            <a:gd name="adj" fmla="val 10000"/>
          </a:avLst>
        </a:prstGeom>
        <a:solidFill>
          <a:schemeClr val="accent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a:t>Concrete Support in Times of Need</a:t>
          </a:r>
        </a:p>
      </dsp:txBody>
      <dsp:txXfrm>
        <a:off x="654067" y="2808129"/>
        <a:ext cx="1342903" cy="651191"/>
      </dsp:txXfrm>
    </dsp:sp>
    <dsp:sp modelId="{13561C9C-83CF-49A2-8C90-3428F06F8A8E}">
      <dsp:nvSpPr>
        <dsp:cNvPr id="0" name=""/>
        <dsp:cNvSpPr/>
      </dsp:nvSpPr>
      <dsp:spPr>
        <a:xfrm>
          <a:off x="2017231" y="3123792"/>
          <a:ext cx="553369" cy="19865"/>
        </a:xfrm>
        <a:custGeom>
          <a:avLst/>
          <a:gdLst/>
          <a:ahLst/>
          <a:cxnLst/>
          <a:rect l="0" t="0" r="0" b="0"/>
          <a:pathLst>
            <a:path>
              <a:moveTo>
                <a:pt x="0" y="9932"/>
              </a:moveTo>
              <a:lnTo>
                <a:pt x="553369" y="9932"/>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280081" y="3119890"/>
        <a:ext cx="27668" cy="27668"/>
      </dsp:txXfrm>
    </dsp:sp>
    <dsp:sp modelId="{3715947B-9436-4DBF-B889-694B6D68E23D}">
      <dsp:nvSpPr>
        <dsp:cNvPr id="0" name=""/>
        <dsp:cNvSpPr/>
      </dsp:nvSpPr>
      <dsp:spPr>
        <a:xfrm>
          <a:off x="2570600" y="2787869"/>
          <a:ext cx="1383423" cy="691711"/>
        </a:xfrm>
        <a:prstGeom prst="roundRect">
          <a:avLst>
            <a:gd name="adj" fmla="val 10000"/>
          </a:avLst>
        </a:prstGeom>
        <a:solidFill>
          <a:schemeClr val="accent3"/>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a:t>Catholic Charities' Step Forward program</a:t>
          </a:r>
        </a:p>
      </dsp:txBody>
      <dsp:txXfrm>
        <a:off x="2590860" y="2808129"/>
        <a:ext cx="1342903" cy="651191"/>
      </dsp:txXfrm>
    </dsp:sp>
    <dsp:sp modelId="{727AB729-28BE-471B-B11C-0C5C8C5BB50B}">
      <dsp:nvSpPr>
        <dsp:cNvPr id="0" name=""/>
        <dsp:cNvSpPr/>
      </dsp:nvSpPr>
      <dsp:spPr>
        <a:xfrm rot="19457599">
          <a:off x="3889970" y="2924924"/>
          <a:ext cx="681476" cy="19865"/>
        </a:xfrm>
        <a:custGeom>
          <a:avLst/>
          <a:gdLst/>
          <a:ahLst/>
          <a:cxnLst/>
          <a:rect l="0" t="0" r="0" b="0"/>
          <a:pathLst>
            <a:path>
              <a:moveTo>
                <a:pt x="0" y="9932"/>
              </a:moveTo>
              <a:lnTo>
                <a:pt x="681476" y="993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213672" y="2917820"/>
        <a:ext cx="34073" cy="34073"/>
      </dsp:txXfrm>
    </dsp:sp>
    <dsp:sp modelId="{27B68274-83CA-4209-BC35-18CE27A8BB42}">
      <dsp:nvSpPr>
        <dsp:cNvPr id="0" name=""/>
        <dsp:cNvSpPr/>
      </dsp:nvSpPr>
      <dsp:spPr>
        <a:xfrm>
          <a:off x="4507393" y="2390134"/>
          <a:ext cx="1383423" cy="691711"/>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a:t>Earn a job that provides income to pay expenses</a:t>
          </a:r>
        </a:p>
      </dsp:txBody>
      <dsp:txXfrm>
        <a:off x="4527653" y="2410394"/>
        <a:ext cx="1342903" cy="651191"/>
      </dsp:txXfrm>
    </dsp:sp>
    <dsp:sp modelId="{4F7EAE5A-DE60-4AC9-8D7A-3D3918198BF9}">
      <dsp:nvSpPr>
        <dsp:cNvPr id="0" name=""/>
        <dsp:cNvSpPr/>
      </dsp:nvSpPr>
      <dsp:spPr>
        <a:xfrm rot="2142401">
          <a:off x="3889970" y="3322659"/>
          <a:ext cx="681476" cy="19865"/>
        </a:xfrm>
        <a:custGeom>
          <a:avLst/>
          <a:gdLst/>
          <a:ahLst/>
          <a:cxnLst/>
          <a:rect l="0" t="0" r="0" b="0"/>
          <a:pathLst>
            <a:path>
              <a:moveTo>
                <a:pt x="0" y="9932"/>
              </a:moveTo>
              <a:lnTo>
                <a:pt x="681476" y="993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213672" y="3315555"/>
        <a:ext cx="34073" cy="34073"/>
      </dsp:txXfrm>
    </dsp:sp>
    <dsp:sp modelId="{CAE60C05-1A26-4DD6-B0D1-FE9ECB2E56AB}">
      <dsp:nvSpPr>
        <dsp:cNvPr id="0" name=""/>
        <dsp:cNvSpPr/>
      </dsp:nvSpPr>
      <dsp:spPr>
        <a:xfrm>
          <a:off x="4507393" y="3185603"/>
          <a:ext cx="1383423" cy="691711"/>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a:t>Reduce expenses by sharing </a:t>
          </a:r>
          <a:r>
            <a:rPr lang="en-US" sz="1050" kern="1200" dirty="0" smtClean="0"/>
            <a:t>resources </a:t>
          </a:r>
          <a:r>
            <a:rPr lang="en-US" sz="1050" kern="1200" dirty="0"/>
            <a:t>with others in the community</a:t>
          </a:r>
        </a:p>
      </dsp:txBody>
      <dsp:txXfrm>
        <a:off x="4527653" y="3205863"/>
        <a:ext cx="1342903" cy="651191"/>
      </dsp:txXfrm>
    </dsp:sp>
    <dsp:sp modelId="{8E7C596F-8D91-4426-9357-782E52F51F4C}">
      <dsp:nvSpPr>
        <dsp:cNvPr id="0" name=""/>
        <dsp:cNvSpPr/>
      </dsp:nvSpPr>
      <dsp:spPr>
        <a:xfrm>
          <a:off x="633807" y="5174274"/>
          <a:ext cx="1383423" cy="691711"/>
        </a:xfrm>
        <a:prstGeom prst="roundRect">
          <a:avLst>
            <a:gd name="adj" fmla="val 10000"/>
          </a:avLst>
        </a:prstGeom>
        <a:solidFill>
          <a:schemeClr val="accent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a:t>Effective Education</a:t>
          </a:r>
        </a:p>
      </dsp:txBody>
      <dsp:txXfrm>
        <a:off x="654067" y="5194534"/>
        <a:ext cx="1342903" cy="651191"/>
      </dsp:txXfrm>
    </dsp:sp>
    <dsp:sp modelId="{31AD1603-A361-4A2E-B5BA-8CC3C7F087D4}">
      <dsp:nvSpPr>
        <dsp:cNvPr id="0" name=""/>
        <dsp:cNvSpPr/>
      </dsp:nvSpPr>
      <dsp:spPr>
        <a:xfrm rot="19457599">
          <a:off x="1953177" y="5311330"/>
          <a:ext cx="681476" cy="19865"/>
        </a:xfrm>
        <a:custGeom>
          <a:avLst/>
          <a:gdLst/>
          <a:ahLst/>
          <a:cxnLst/>
          <a:rect l="0" t="0" r="0" b="0"/>
          <a:pathLst>
            <a:path>
              <a:moveTo>
                <a:pt x="0" y="9932"/>
              </a:moveTo>
              <a:lnTo>
                <a:pt x="681476" y="9932"/>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276879" y="5304226"/>
        <a:ext cx="34073" cy="34073"/>
      </dsp:txXfrm>
    </dsp:sp>
    <dsp:sp modelId="{C266712C-F8F0-4743-BA54-DED25DCE8E6A}">
      <dsp:nvSpPr>
        <dsp:cNvPr id="0" name=""/>
        <dsp:cNvSpPr/>
      </dsp:nvSpPr>
      <dsp:spPr>
        <a:xfrm>
          <a:off x="2570600" y="4776540"/>
          <a:ext cx="1383423" cy="691711"/>
        </a:xfrm>
        <a:prstGeom prst="roundRect">
          <a:avLst>
            <a:gd name="adj" fmla="val 10000"/>
          </a:avLst>
        </a:prstGeom>
        <a:solidFill>
          <a:schemeClr val="accent3"/>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a:t>UF HEROES' NaviGator to provide tutoring and assist parent with access to child's teachers and school</a:t>
          </a:r>
        </a:p>
      </dsp:txBody>
      <dsp:txXfrm>
        <a:off x="2590860" y="4796800"/>
        <a:ext cx="1342903" cy="651191"/>
      </dsp:txXfrm>
    </dsp:sp>
    <dsp:sp modelId="{B7200EE6-B813-4598-8509-C76BC1D47410}">
      <dsp:nvSpPr>
        <dsp:cNvPr id="0" name=""/>
        <dsp:cNvSpPr/>
      </dsp:nvSpPr>
      <dsp:spPr>
        <a:xfrm rot="18289469">
          <a:off x="3746202" y="4714729"/>
          <a:ext cx="969013" cy="19865"/>
        </a:xfrm>
        <a:custGeom>
          <a:avLst/>
          <a:gdLst/>
          <a:ahLst/>
          <a:cxnLst/>
          <a:rect l="0" t="0" r="0" b="0"/>
          <a:pathLst>
            <a:path>
              <a:moveTo>
                <a:pt x="0" y="9932"/>
              </a:moveTo>
              <a:lnTo>
                <a:pt x="969013" y="993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206483" y="4700436"/>
        <a:ext cx="48450" cy="48450"/>
      </dsp:txXfrm>
    </dsp:sp>
    <dsp:sp modelId="{A049E4BA-6125-4F08-A263-7324321D73C3}">
      <dsp:nvSpPr>
        <dsp:cNvPr id="0" name=""/>
        <dsp:cNvSpPr/>
      </dsp:nvSpPr>
      <dsp:spPr>
        <a:xfrm>
          <a:off x="4507393" y="3981071"/>
          <a:ext cx="1383423" cy="691711"/>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a:t>Meet child's teachers every year and contact them regularly for updates</a:t>
          </a:r>
        </a:p>
      </dsp:txBody>
      <dsp:txXfrm>
        <a:off x="4527653" y="4001331"/>
        <a:ext cx="1342903" cy="651191"/>
      </dsp:txXfrm>
    </dsp:sp>
    <dsp:sp modelId="{887E8D3A-B3C4-4E9E-92A2-58478C0C98B9}">
      <dsp:nvSpPr>
        <dsp:cNvPr id="0" name=""/>
        <dsp:cNvSpPr/>
      </dsp:nvSpPr>
      <dsp:spPr>
        <a:xfrm>
          <a:off x="3954024" y="5112463"/>
          <a:ext cx="553369" cy="19865"/>
        </a:xfrm>
        <a:custGeom>
          <a:avLst/>
          <a:gdLst/>
          <a:ahLst/>
          <a:cxnLst/>
          <a:rect l="0" t="0" r="0" b="0"/>
          <a:pathLst>
            <a:path>
              <a:moveTo>
                <a:pt x="0" y="9932"/>
              </a:moveTo>
              <a:lnTo>
                <a:pt x="553369" y="993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216874" y="5108562"/>
        <a:ext cx="27668" cy="27668"/>
      </dsp:txXfrm>
    </dsp:sp>
    <dsp:sp modelId="{0AA600C3-A242-4873-8B84-81BC1A958F47}">
      <dsp:nvSpPr>
        <dsp:cNvPr id="0" name=""/>
        <dsp:cNvSpPr/>
      </dsp:nvSpPr>
      <dsp:spPr>
        <a:xfrm>
          <a:off x="4507393" y="4776540"/>
          <a:ext cx="1383423" cy="691711"/>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a:t>Regularly discuss school progress with child</a:t>
          </a:r>
        </a:p>
      </dsp:txBody>
      <dsp:txXfrm>
        <a:off x="4527653" y="4796800"/>
        <a:ext cx="1342903" cy="651191"/>
      </dsp:txXfrm>
    </dsp:sp>
    <dsp:sp modelId="{D9ED99AF-1084-470F-8E0A-7E81A9CAD1B9}">
      <dsp:nvSpPr>
        <dsp:cNvPr id="0" name=""/>
        <dsp:cNvSpPr/>
      </dsp:nvSpPr>
      <dsp:spPr>
        <a:xfrm rot="3310531">
          <a:off x="3746202" y="5510197"/>
          <a:ext cx="969013" cy="19865"/>
        </a:xfrm>
        <a:custGeom>
          <a:avLst/>
          <a:gdLst/>
          <a:ahLst/>
          <a:cxnLst/>
          <a:rect l="0" t="0" r="0" b="0"/>
          <a:pathLst>
            <a:path>
              <a:moveTo>
                <a:pt x="0" y="9932"/>
              </a:moveTo>
              <a:lnTo>
                <a:pt x="969013" y="993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206483" y="5495905"/>
        <a:ext cx="48450" cy="48450"/>
      </dsp:txXfrm>
    </dsp:sp>
    <dsp:sp modelId="{33A62226-C91D-4C00-8523-824B40E5171F}">
      <dsp:nvSpPr>
        <dsp:cNvPr id="0" name=""/>
        <dsp:cNvSpPr/>
      </dsp:nvSpPr>
      <dsp:spPr>
        <a:xfrm>
          <a:off x="4507393" y="5572009"/>
          <a:ext cx="1383423" cy="691711"/>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a:t>Read with child nightly</a:t>
          </a:r>
        </a:p>
      </dsp:txBody>
      <dsp:txXfrm>
        <a:off x="4527653" y="5592269"/>
        <a:ext cx="1342903" cy="651191"/>
      </dsp:txXfrm>
    </dsp:sp>
    <dsp:sp modelId="{60253B99-AC04-4E02-B9D4-3BD309138092}">
      <dsp:nvSpPr>
        <dsp:cNvPr id="0" name=""/>
        <dsp:cNvSpPr/>
      </dsp:nvSpPr>
      <dsp:spPr>
        <a:xfrm rot="2142401">
          <a:off x="1953177" y="5709064"/>
          <a:ext cx="681476" cy="19865"/>
        </a:xfrm>
        <a:custGeom>
          <a:avLst/>
          <a:gdLst/>
          <a:ahLst/>
          <a:cxnLst/>
          <a:rect l="0" t="0" r="0" b="0"/>
          <a:pathLst>
            <a:path>
              <a:moveTo>
                <a:pt x="0" y="9932"/>
              </a:moveTo>
              <a:lnTo>
                <a:pt x="681476" y="9932"/>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276879" y="5701960"/>
        <a:ext cx="34073" cy="34073"/>
      </dsp:txXfrm>
    </dsp:sp>
    <dsp:sp modelId="{B4766B4C-C19A-44F2-95B4-776D015AD20A}">
      <dsp:nvSpPr>
        <dsp:cNvPr id="0" name=""/>
        <dsp:cNvSpPr/>
      </dsp:nvSpPr>
      <dsp:spPr>
        <a:xfrm>
          <a:off x="2570600" y="5572009"/>
          <a:ext cx="1383423" cy="691711"/>
        </a:xfrm>
        <a:prstGeom prst="roundRect">
          <a:avLst>
            <a:gd name="adj" fmla="val 10000"/>
          </a:avLst>
        </a:prstGeom>
        <a:solidFill>
          <a:schemeClr val="accent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a:t>Gap in services identified: adult literacy resources</a:t>
          </a:r>
        </a:p>
      </dsp:txBody>
      <dsp:txXfrm>
        <a:off x="2590860" y="5592269"/>
        <a:ext cx="1342903" cy="6511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C0706-A3F9-4D77-9914-C55BB276E3C5}">
      <dsp:nvSpPr>
        <dsp:cNvPr id="0" name=""/>
        <dsp:cNvSpPr/>
      </dsp:nvSpPr>
      <dsp:spPr>
        <a:xfrm>
          <a:off x="633702" y="781371"/>
          <a:ext cx="1359668" cy="679834"/>
        </a:xfrm>
        <a:prstGeom prst="roundRect">
          <a:avLst>
            <a:gd name="adj" fmla="val 10000"/>
          </a:avLst>
        </a:prstGeom>
        <a:solidFill>
          <a:schemeClr val="accent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t>Parental Resilience</a:t>
          </a:r>
        </a:p>
      </dsp:txBody>
      <dsp:txXfrm>
        <a:off x="653614" y="801283"/>
        <a:ext cx="1319844" cy="640010"/>
      </dsp:txXfrm>
    </dsp:sp>
    <dsp:sp modelId="{A1CAD569-8B80-43BD-B15A-D10480C6D3CB}">
      <dsp:nvSpPr>
        <dsp:cNvPr id="0" name=""/>
        <dsp:cNvSpPr/>
      </dsp:nvSpPr>
      <dsp:spPr>
        <a:xfrm rot="6918">
          <a:off x="1993370" y="1111893"/>
          <a:ext cx="543868" cy="19885"/>
        </a:xfrm>
        <a:custGeom>
          <a:avLst/>
          <a:gdLst/>
          <a:ahLst/>
          <a:cxnLst/>
          <a:rect l="0" t="0" r="0" b="0"/>
          <a:pathLst>
            <a:path>
              <a:moveTo>
                <a:pt x="0" y="9942"/>
              </a:moveTo>
              <a:lnTo>
                <a:pt x="543868" y="9942"/>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51707" y="1108239"/>
        <a:ext cx="27193" cy="27193"/>
      </dsp:txXfrm>
    </dsp:sp>
    <dsp:sp modelId="{2B71866A-FF95-43CA-B5C0-372BA8117E2A}">
      <dsp:nvSpPr>
        <dsp:cNvPr id="0" name=""/>
        <dsp:cNvSpPr/>
      </dsp:nvSpPr>
      <dsp:spPr>
        <a:xfrm>
          <a:off x="2537237" y="782466"/>
          <a:ext cx="1359668" cy="679834"/>
        </a:xfrm>
        <a:prstGeom prst="roundRect">
          <a:avLst>
            <a:gd name="adj" fmla="val 10000"/>
          </a:avLst>
        </a:prstGeom>
        <a:solidFill>
          <a:schemeClr val="accent3"/>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t>Florida Works' Reemployment and Eligibility Assessment (REA program)</a:t>
          </a:r>
        </a:p>
      </dsp:txBody>
      <dsp:txXfrm>
        <a:off x="2557149" y="802378"/>
        <a:ext cx="1319844" cy="640010"/>
      </dsp:txXfrm>
    </dsp:sp>
    <dsp:sp modelId="{2063773F-C635-4801-975E-800EAD9CF753}">
      <dsp:nvSpPr>
        <dsp:cNvPr id="0" name=""/>
        <dsp:cNvSpPr/>
      </dsp:nvSpPr>
      <dsp:spPr>
        <a:xfrm rot="18289469">
          <a:off x="3692652" y="721536"/>
          <a:ext cx="952374" cy="19885"/>
        </a:xfrm>
        <a:custGeom>
          <a:avLst/>
          <a:gdLst/>
          <a:ahLst/>
          <a:cxnLst/>
          <a:rect l="0" t="0" r="0" b="0"/>
          <a:pathLst>
            <a:path>
              <a:moveTo>
                <a:pt x="0" y="9942"/>
              </a:moveTo>
              <a:lnTo>
                <a:pt x="9523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5030" y="707669"/>
        <a:ext cx="47618" cy="47618"/>
      </dsp:txXfrm>
    </dsp:sp>
    <dsp:sp modelId="{1F5AC459-6756-4432-8E4A-410ED0175609}">
      <dsp:nvSpPr>
        <dsp:cNvPr id="0" name=""/>
        <dsp:cNvSpPr/>
      </dsp:nvSpPr>
      <dsp:spPr>
        <a:xfrm>
          <a:off x="4440773" y="657"/>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t>Earn GED</a:t>
          </a:r>
        </a:p>
      </dsp:txBody>
      <dsp:txXfrm>
        <a:off x="4460685" y="20569"/>
        <a:ext cx="1319844" cy="640010"/>
      </dsp:txXfrm>
    </dsp:sp>
    <dsp:sp modelId="{C76C1511-1058-44B4-840A-D0ACA7957AD4}">
      <dsp:nvSpPr>
        <dsp:cNvPr id="0" name=""/>
        <dsp:cNvSpPr/>
      </dsp:nvSpPr>
      <dsp:spPr>
        <a:xfrm>
          <a:off x="3896906" y="1112440"/>
          <a:ext cx="543867" cy="19885"/>
        </a:xfrm>
        <a:custGeom>
          <a:avLst/>
          <a:gdLst/>
          <a:ahLst/>
          <a:cxnLst/>
          <a:rect l="0" t="0" r="0" b="0"/>
          <a:pathLst>
            <a:path>
              <a:moveTo>
                <a:pt x="0" y="9942"/>
              </a:moveTo>
              <a:lnTo>
                <a:pt x="543867"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5243" y="1108786"/>
        <a:ext cx="27193" cy="27193"/>
      </dsp:txXfrm>
    </dsp:sp>
    <dsp:sp modelId="{21DDA84E-0D78-4D73-B2F5-B59BFD9239B2}">
      <dsp:nvSpPr>
        <dsp:cNvPr id="0" name=""/>
        <dsp:cNvSpPr/>
      </dsp:nvSpPr>
      <dsp:spPr>
        <a:xfrm>
          <a:off x="4440773" y="782466"/>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t>Get computer skills training</a:t>
          </a:r>
        </a:p>
      </dsp:txBody>
      <dsp:txXfrm>
        <a:off x="4460685" y="802378"/>
        <a:ext cx="1319844" cy="640010"/>
      </dsp:txXfrm>
    </dsp:sp>
    <dsp:sp modelId="{0E3F002F-7C2B-41E0-81FD-692DE2169ED8}">
      <dsp:nvSpPr>
        <dsp:cNvPr id="0" name=""/>
        <dsp:cNvSpPr/>
      </dsp:nvSpPr>
      <dsp:spPr>
        <a:xfrm rot="3310531">
          <a:off x="3692652" y="1503345"/>
          <a:ext cx="952374" cy="19885"/>
        </a:xfrm>
        <a:custGeom>
          <a:avLst/>
          <a:gdLst/>
          <a:ahLst/>
          <a:cxnLst/>
          <a:rect l="0" t="0" r="0" b="0"/>
          <a:pathLst>
            <a:path>
              <a:moveTo>
                <a:pt x="0" y="9942"/>
              </a:moveTo>
              <a:lnTo>
                <a:pt x="9523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5030" y="1489478"/>
        <a:ext cx="47618" cy="47618"/>
      </dsp:txXfrm>
    </dsp:sp>
    <dsp:sp modelId="{7A8752E1-C45B-4734-9E51-61836BE8D46E}">
      <dsp:nvSpPr>
        <dsp:cNvPr id="0" name=""/>
        <dsp:cNvSpPr/>
      </dsp:nvSpPr>
      <dsp:spPr>
        <a:xfrm>
          <a:off x="4440773" y="1564275"/>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t>Find opportunities to volunteer in the community</a:t>
          </a:r>
        </a:p>
      </dsp:txBody>
      <dsp:txXfrm>
        <a:off x="4460685" y="1584187"/>
        <a:ext cx="1319844" cy="640010"/>
      </dsp:txXfrm>
    </dsp:sp>
    <dsp:sp modelId="{3D1CB982-526B-4074-A2E3-2F3427507371}">
      <dsp:nvSpPr>
        <dsp:cNvPr id="0" name=""/>
        <dsp:cNvSpPr/>
      </dsp:nvSpPr>
      <dsp:spPr>
        <a:xfrm>
          <a:off x="633702" y="2736989"/>
          <a:ext cx="1359668" cy="679834"/>
        </a:xfrm>
        <a:prstGeom prst="roundRect">
          <a:avLst>
            <a:gd name="adj" fmla="val 10000"/>
          </a:avLst>
        </a:prstGeom>
        <a:solidFill>
          <a:schemeClr val="accent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t>Concrete Support in Times of Need</a:t>
          </a:r>
        </a:p>
      </dsp:txBody>
      <dsp:txXfrm>
        <a:off x="653614" y="2756901"/>
        <a:ext cx="1319844" cy="640010"/>
      </dsp:txXfrm>
    </dsp:sp>
    <dsp:sp modelId="{13561C9C-83CF-49A2-8C90-3428F06F8A8E}">
      <dsp:nvSpPr>
        <dsp:cNvPr id="0" name=""/>
        <dsp:cNvSpPr/>
      </dsp:nvSpPr>
      <dsp:spPr>
        <a:xfrm>
          <a:off x="1993370" y="3066963"/>
          <a:ext cx="543867" cy="19885"/>
        </a:xfrm>
        <a:custGeom>
          <a:avLst/>
          <a:gdLst/>
          <a:ahLst/>
          <a:cxnLst/>
          <a:rect l="0" t="0" r="0" b="0"/>
          <a:pathLst>
            <a:path>
              <a:moveTo>
                <a:pt x="0" y="9942"/>
              </a:moveTo>
              <a:lnTo>
                <a:pt x="543867" y="9942"/>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51707" y="3063309"/>
        <a:ext cx="27193" cy="27193"/>
      </dsp:txXfrm>
    </dsp:sp>
    <dsp:sp modelId="{3715947B-9436-4DBF-B889-694B6D68E23D}">
      <dsp:nvSpPr>
        <dsp:cNvPr id="0" name=""/>
        <dsp:cNvSpPr/>
      </dsp:nvSpPr>
      <dsp:spPr>
        <a:xfrm>
          <a:off x="2537237" y="2736989"/>
          <a:ext cx="1359668" cy="679834"/>
        </a:xfrm>
        <a:prstGeom prst="roundRect">
          <a:avLst>
            <a:gd name="adj" fmla="val 10000"/>
          </a:avLst>
        </a:prstGeom>
        <a:solidFill>
          <a:schemeClr val="accent3"/>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t>Catholic Charities' Step Forward program</a:t>
          </a:r>
        </a:p>
      </dsp:txBody>
      <dsp:txXfrm>
        <a:off x="2557149" y="2756901"/>
        <a:ext cx="1319844" cy="640010"/>
      </dsp:txXfrm>
    </dsp:sp>
    <dsp:sp modelId="{727AB729-28BE-471B-B11C-0C5C8C5BB50B}">
      <dsp:nvSpPr>
        <dsp:cNvPr id="0" name=""/>
        <dsp:cNvSpPr/>
      </dsp:nvSpPr>
      <dsp:spPr>
        <a:xfrm rot="19457599">
          <a:off x="3833952" y="2871511"/>
          <a:ext cx="669774" cy="19885"/>
        </a:xfrm>
        <a:custGeom>
          <a:avLst/>
          <a:gdLst/>
          <a:ahLst/>
          <a:cxnLst/>
          <a:rect l="0" t="0" r="0" b="0"/>
          <a:pathLst>
            <a:path>
              <a:moveTo>
                <a:pt x="0" y="9942"/>
              </a:moveTo>
              <a:lnTo>
                <a:pt x="6697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2095" y="2864709"/>
        <a:ext cx="33488" cy="33488"/>
      </dsp:txXfrm>
    </dsp:sp>
    <dsp:sp modelId="{27B68274-83CA-4209-BC35-18CE27A8BB42}">
      <dsp:nvSpPr>
        <dsp:cNvPr id="0" name=""/>
        <dsp:cNvSpPr/>
      </dsp:nvSpPr>
      <dsp:spPr>
        <a:xfrm>
          <a:off x="4440773" y="2346084"/>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t>Earn a job that provides income to pay expenses</a:t>
          </a:r>
        </a:p>
      </dsp:txBody>
      <dsp:txXfrm>
        <a:off x="4460685" y="2365996"/>
        <a:ext cx="1319844" cy="640010"/>
      </dsp:txXfrm>
    </dsp:sp>
    <dsp:sp modelId="{4F7EAE5A-DE60-4AC9-8D7A-3D3918198BF9}">
      <dsp:nvSpPr>
        <dsp:cNvPr id="0" name=""/>
        <dsp:cNvSpPr/>
      </dsp:nvSpPr>
      <dsp:spPr>
        <a:xfrm rot="2142401">
          <a:off x="3833952" y="3262416"/>
          <a:ext cx="669774" cy="19885"/>
        </a:xfrm>
        <a:custGeom>
          <a:avLst/>
          <a:gdLst/>
          <a:ahLst/>
          <a:cxnLst/>
          <a:rect l="0" t="0" r="0" b="0"/>
          <a:pathLst>
            <a:path>
              <a:moveTo>
                <a:pt x="0" y="9942"/>
              </a:moveTo>
              <a:lnTo>
                <a:pt x="6697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2095" y="3255614"/>
        <a:ext cx="33488" cy="33488"/>
      </dsp:txXfrm>
    </dsp:sp>
    <dsp:sp modelId="{CAE60C05-1A26-4DD6-B0D1-FE9ECB2E56AB}">
      <dsp:nvSpPr>
        <dsp:cNvPr id="0" name=""/>
        <dsp:cNvSpPr/>
      </dsp:nvSpPr>
      <dsp:spPr>
        <a:xfrm>
          <a:off x="4440773" y="3127894"/>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t>Reduce expenses by sharing resource with others in the community</a:t>
          </a:r>
        </a:p>
      </dsp:txBody>
      <dsp:txXfrm>
        <a:off x="4460685" y="3147806"/>
        <a:ext cx="1319844" cy="640010"/>
      </dsp:txXfrm>
    </dsp:sp>
    <dsp:sp modelId="{8E7C596F-8D91-4426-9357-782E52F51F4C}">
      <dsp:nvSpPr>
        <dsp:cNvPr id="0" name=""/>
        <dsp:cNvSpPr/>
      </dsp:nvSpPr>
      <dsp:spPr>
        <a:xfrm>
          <a:off x="633702" y="5082417"/>
          <a:ext cx="1359668" cy="679834"/>
        </a:xfrm>
        <a:prstGeom prst="roundRect">
          <a:avLst>
            <a:gd name="adj" fmla="val 10000"/>
          </a:avLst>
        </a:prstGeom>
        <a:solidFill>
          <a:schemeClr val="accent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t>Effective Education</a:t>
          </a:r>
        </a:p>
      </dsp:txBody>
      <dsp:txXfrm>
        <a:off x="653614" y="5102329"/>
        <a:ext cx="1319844" cy="640010"/>
      </dsp:txXfrm>
    </dsp:sp>
    <dsp:sp modelId="{31AD1603-A361-4A2E-B5BA-8CC3C7F087D4}">
      <dsp:nvSpPr>
        <dsp:cNvPr id="0" name=""/>
        <dsp:cNvSpPr/>
      </dsp:nvSpPr>
      <dsp:spPr>
        <a:xfrm rot="19457599">
          <a:off x="1930416" y="5216939"/>
          <a:ext cx="669774" cy="19885"/>
        </a:xfrm>
        <a:custGeom>
          <a:avLst/>
          <a:gdLst/>
          <a:ahLst/>
          <a:cxnLst/>
          <a:rect l="0" t="0" r="0" b="0"/>
          <a:pathLst>
            <a:path>
              <a:moveTo>
                <a:pt x="0" y="9942"/>
              </a:moveTo>
              <a:lnTo>
                <a:pt x="669774" y="9942"/>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48559" y="5210137"/>
        <a:ext cx="33488" cy="33488"/>
      </dsp:txXfrm>
    </dsp:sp>
    <dsp:sp modelId="{C266712C-F8F0-4743-BA54-DED25DCE8E6A}">
      <dsp:nvSpPr>
        <dsp:cNvPr id="0" name=""/>
        <dsp:cNvSpPr/>
      </dsp:nvSpPr>
      <dsp:spPr>
        <a:xfrm>
          <a:off x="2537237" y="4691512"/>
          <a:ext cx="1359668" cy="679834"/>
        </a:xfrm>
        <a:prstGeom prst="roundRect">
          <a:avLst>
            <a:gd name="adj" fmla="val 10000"/>
          </a:avLst>
        </a:prstGeom>
        <a:solidFill>
          <a:schemeClr val="accent3"/>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t>UF HEROES' NaviGator to provide tutoring and assist parent with access to child's teachers and school</a:t>
          </a:r>
        </a:p>
      </dsp:txBody>
      <dsp:txXfrm>
        <a:off x="2557149" y="4711424"/>
        <a:ext cx="1319844" cy="640010"/>
      </dsp:txXfrm>
    </dsp:sp>
    <dsp:sp modelId="{B7200EE6-B813-4598-8509-C76BC1D47410}">
      <dsp:nvSpPr>
        <dsp:cNvPr id="0" name=""/>
        <dsp:cNvSpPr/>
      </dsp:nvSpPr>
      <dsp:spPr>
        <a:xfrm rot="18289469">
          <a:off x="3692652" y="4630582"/>
          <a:ext cx="952374" cy="19885"/>
        </a:xfrm>
        <a:custGeom>
          <a:avLst/>
          <a:gdLst/>
          <a:ahLst/>
          <a:cxnLst/>
          <a:rect l="0" t="0" r="0" b="0"/>
          <a:pathLst>
            <a:path>
              <a:moveTo>
                <a:pt x="0" y="9942"/>
              </a:moveTo>
              <a:lnTo>
                <a:pt x="9523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5030" y="4616715"/>
        <a:ext cx="47618" cy="47618"/>
      </dsp:txXfrm>
    </dsp:sp>
    <dsp:sp modelId="{A049E4BA-6125-4F08-A263-7324321D73C3}">
      <dsp:nvSpPr>
        <dsp:cNvPr id="0" name=""/>
        <dsp:cNvSpPr/>
      </dsp:nvSpPr>
      <dsp:spPr>
        <a:xfrm>
          <a:off x="4440773" y="3909703"/>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t>Meet child's teachers every year and contact them regularly for updates</a:t>
          </a:r>
        </a:p>
      </dsp:txBody>
      <dsp:txXfrm>
        <a:off x="4460685" y="3929615"/>
        <a:ext cx="1319844" cy="640010"/>
      </dsp:txXfrm>
    </dsp:sp>
    <dsp:sp modelId="{887E8D3A-B3C4-4E9E-92A2-58478C0C98B9}">
      <dsp:nvSpPr>
        <dsp:cNvPr id="0" name=""/>
        <dsp:cNvSpPr/>
      </dsp:nvSpPr>
      <dsp:spPr>
        <a:xfrm>
          <a:off x="3896906" y="5021486"/>
          <a:ext cx="543867" cy="19885"/>
        </a:xfrm>
        <a:custGeom>
          <a:avLst/>
          <a:gdLst/>
          <a:ahLst/>
          <a:cxnLst/>
          <a:rect l="0" t="0" r="0" b="0"/>
          <a:pathLst>
            <a:path>
              <a:moveTo>
                <a:pt x="0" y="9942"/>
              </a:moveTo>
              <a:lnTo>
                <a:pt x="543867"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5243" y="5017832"/>
        <a:ext cx="27193" cy="27193"/>
      </dsp:txXfrm>
    </dsp:sp>
    <dsp:sp modelId="{0AA600C3-A242-4873-8B84-81BC1A958F47}">
      <dsp:nvSpPr>
        <dsp:cNvPr id="0" name=""/>
        <dsp:cNvSpPr/>
      </dsp:nvSpPr>
      <dsp:spPr>
        <a:xfrm>
          <a:off x="4440773" y="4691512"/>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t>Regularly discuss school progress with child</a:t>
          </a:r>
        </a:p>
      </dsp:txBody>
      <dsp:txXfrm>
        <a:off x="4460685" y="4711424"/>
        <a:ext cx="1319844" cy="640010"/>
      </dsp:txXfrm>
    </dsp:sp>
    <dsp:sp modelId="{D9ED99AF-1084-470F-8E0A-7E81A9CAD1B9}">
      <dsp:nvSpPr>
        <dsp:cNvPr id="0" name=""/>
        <dsp:cNvSpPr/>
      </dsp:nvSpPr>
      <dsp:spPr>
        <a:xfrm rot="3310531">
          <a:off x="3692652" y="5412391"/>
          <a:ext cx="952374" cy="19885"/>
        </a:xfrm>
        <a:custGeom>
          <a:avLst/>
          <a:gdLst/>
          <a:ahLst/>
          <a:cxnLst/>
          <a:rect l="0" t="0" r="0" b="0"/>
          <a:pathLst>
            <a:path>
              <a:moveTo>
                <a:pt x="0" y="9942"/>
              </a:moveTo>
              <a:lnTo>
                <a:pt x="952374" y="9942"/>
              </a:lnTo>
            </a:path>
          </a:pathLst>
        </a:custGeom>
        <a:noFill/>
        <a:ln w="25400" cap="flat" cmpd="sng" algn="ctr">
          <a:solidFill>
            <a:schemeClr val="accent5"/>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5030" y="5398524"/>
        <a:ext cx="47618" cy="47618"/>
      </dsp:txXfrm>
    </dsp:sp>
    <dsp:sp modelId="{33A62226-C91D-4C00-8523-824B40E5171F}">
      <dsp:nvSpPr>
        <dsp:cNvPr id="0" name=""/>
        <dsp:cNvSpPr/>
      </dsp:nvSpPr>
      <dsp:spPr>
        <a:xfrm>
          <a:off x="4440773" y="5473321"/>
          <a:ext cx="1359668" cy="679834"/>
        </a:xfrm>
        <a:prstGeom prst="roundRect">
          <a:avLst>
            <a:gd name="adj" fmla="val 10000"/>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t>Read with child nightly</a:t>
          </a:r>
        </a:p>
      </dsp:txBody>
      <dsp:txXfrm>
        <a:off x="4460685" y="5493233"/>
        <a:ext cx="1319844" cy="640010"/>
      </dsp:txXfrm>
    </dsp:sp>
    <dsp:sp modelId="{60253B99-AC04-4E02-B9D4-3BD309138092}">
      <dsp:nvSpPr>
        <dsp:cNvPr id="0" name=""/>
        <dsp:cNvSpPr/>
      </dsp:nvSpPr>
      <dsp:spPr>
        <a:xfrm rot="2142401">
          <a:off x="1930416" y="5607843"/>
          <a:ext cx="669774" cy="19885"/>
        </a:xfrm>
        <a:custGeom>
          <a:avLst/>
          <a:gdLst/>
          <a:ahLst/>
          <a:cxnLst/>
          <a:rect l="0" t="0" r="0" b="0"/>
          <a:pathLst>
            <a:path>
              <a:moveTo>
                <a:pt x="0" y="9942"/>
              </a:moveTo>
              <a:lnTo>
                <a:pt x="669774" y="9942"/>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48559" y="5601042"/>
        <a:ext cx="33488" cy="33488"/>
      </dsp:txXfrm>
    </dsp:sp>
    <dsp:sp modelId="{B4766B4C-C19A-44F2-95B4-776D015AD20A}">
      <dsp:nvSpPr>
        <dsp:cNvPr id="0" name=""/>
        <dsp:cNvSpPr/>
      </dsp:nvSpPr>
      <dsp:spPr>
        <a:xfrm>
          <a:off x="2537237" y="5473321"/>
          <a:ext cx="1359668" cy="679834"/>
        </a:xfrm>
        <a:prstGeom prst="roundRect">
          <a:avLst>
            <a:gd name="adj" fmla="val 10000"/>
          </a:avLst>
        </a:prstGeom>
        <a:solidFill>
          <a:schemeClr val="accent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t>Gap in services identified: adult literacy resources</a:t>
          </a:r>
        </a:p>
      </dsp:txBody>
      <dsp:txXfrm>
        <a:off x="2557149" y="5493233"/>
        <a:ext cx="1319844" cy="64001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735" cy="464503"/>
          </a:xfrm>
          <a:prstGeom prst="rect">
            <a:avLst/>
          </a:prstGeom>
        </p:spPr>
        <p:txBody>
          <a:bodyPr vert="horz" lIns="91280" tIns="45641" rIns="91280" bIns="45641" rtlCol="0"/>
          <a:lstStyle>
            <a:lvl1pPr algn="l">
              <a:defRPr sz="1200"/>
            </a:lvl1pPr>
          </a:lstStyle>
          <a:p>
            <a:endParaRPr lang="en-US"/>
          </a:p>
        </p:txBody>
      </p:sp>
      <p:sp>
        <p:nvSpPr>
          <p:cNvPr id="3" name="Date Placeholder 2"/>
          <p:cNvSpPr>
            <a:spLocks noGrp="1"/>
          </p:cNvSpPr>
          <p:nvPr>
            <p:ph type="dt" sz="quarter" idx="1"/>
          </p:nvPr>
        </p:nvSpPr>
        <p:spPr>
          <a:xfrm>
            <a:off x="3971081" y="1"/>
            <a:ext cx="3037735" cy="464503"/>
          </a:xfrm>
          <a:prstGeom prst="rect">
            <a:avLst/>
          </a:prstGeom>
        </p:spPr>
        <p:txBody>
          <a:bodyPr vert="horz" lIns="91280" tIns="45641" rIns="91280" bIns="45641" rtlCol="0"/>
          <a:lstStyle>
            <a:lvl1pPr algn="r">
              <a:defRPr sz="1200"/>
            </a:lvl1pPr>
          </a:lstStyle>
          <a:p>
            <a:fld id="{2ED9910A-F7B4-4032-B310-4089C5EF6631}" type="datetimeFigureOut">
              <a:rPr lang="en-US" smtClean="0"/>
              <a:pPr/>
              <a:t>11/7/2012</a:t>
            </a:fld>
            <a:endParaRPr lang="en-US"/>
          </a:p>
        </p:txBody>
      </p:sp>
      <p:sp>
        <p:nvSpPr>
          <p:cNvPr id="4" name="Footer Placeholder 3"/>
          <p:cNvSpPr>
            <a:spLocks noGrp="1"/>
          </p:cNvSpPr>
          <p:nvPr>
            <p:ph type="ftr" sz="quarter" idx="2"/>
          </p:nvPr>
        </p:nvSpPr>
        <p:spPr>
          <a:xfrm>
            <a:off x="1" y="8830313"/>
            <a:ext cx="3037735" cy="464503"/>
          </a:xfrm>
          <a:prstGeom prst="rect">
            <a:avLst/>
          </a:prstGeom>
        </p:spPr>
        <p:txBody>
          <a:bodyPr vert="horz" lIns="91280" tIns="45641" rIns="91280" bIns="45641"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3"/>
            <a:ext cx="3037735" cy="464503"/>
          </a:xfrm>
          <a:prstGeom prst="rect">
            <a:avLst/>
          </a:prstGeom>
        </p:spPr>
        <p:txBody>
          <a:bodyPr vert="horz" lIns="91280" tIns="45641" rIns="91280" bIns="45641" rtlCol="0" anchor="b"/>
          <a:lstStyle>
            <a:lvl1pPr algn="r">
              <a:defRPr sz="1200"/>
            </a:lvl1pPr>
          </a:lstStyle>
          <a:p>
            <a:fld id="{87442F7E-CB25-434D-87C2-6586CDF75FC9}" type="slidenum">
              <a:rPr lang="en-US" smtClean="0"/>
              <a:pPr/>
              <a:t>‹#›</a:t>
            </a:fld>
            <a:endParaRPr lang="en-US"/>
          </a:p>
        </p:txBody>
      </p:sp>
    </p:spTree>
    <p:extLst>
      <p:ext uri="{BB962C8B-B14F-4D97-AF65-F5344CB8AC3E}">
        <p14:creationId xmlns:p14="http://schemas.microsoft.com/office/powerpoint/2010/main" val="2947479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1" tIns="46580" rIns="93161" bIns="46580"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1" tIns="46580" rIns="93161" bIns="46580" rtlCol="0"/>
          <a:lstStyle>
            <a:lvl1pPr algn="r">
              <a:defRPr sz="1200"/>
            </a:lvl1pPr>
          </a:lstStyle>
          <a:p>
            <a:fld id="{536FDB72-E9C1-4CC4-840E-673D6702C1C0}" type="datetimeFigureOut">
              <a:rPr lang="en-US" smtClean="0"/>
              <a:pPr/>
              <a:t>11/7/2012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1" tIns="46580" rIns="93161" bIns="4658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1" tIns="46580" rIns="93161" bIns="465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1" tIns="46580" rIns="93161"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1" tIns="46580" rIns="93161" bIns="46580" rtlCol="0" anchor="b"/>
          <a:lstStyle>
            <a:lvl1pPr algn="r">
              <a:defRPr sz="1200"/>
            </a:lvl1pPr>
          </a:lstStyle>
          <a:p>
            <a:fld id="{6938B5AB-7F37-4326-822B-F86957AB709A}" type="slidenum">
              <a:rPr lang="en-US" smtClean="0"/>
              <a:pPr/>
              <a:t>‹#›</a:t>
            </a:fld>
            <a:endParaRPr lang="en-US"/>
          </a:p>
        </p:txBody>
      </p:sp>
    </p:spTree>
    <p:extLst>
      <p:ext uri="{BB962C8B-B14F-4D97-AF65-F5344CB8AC3E}">
        <p14:creationId xmlns:p14="http://schemas.microsoft.com/office/powerpoint/2010/main" val="923291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Essentially, risk and potential</a:t>
            </a:r>
            <a:r>
              <a:rPr lang="en-US" baseline="0" dirty="0" smtClean="0"/>
              <a:t> are the same.  They are both about the opportunity for something to happen.  Risk is viewed negatively, with connotations of loss, danger, and hazards.  Potential is viewed positively, with connotations of possibilities, promise, and aptitude.</a:t>
            </a:r>
            <a:endParaRPr lang="en-US" dirty="0"/>
          </a:p>
        </p:txBody>
      </p:sp>
      <p:sp>
        <p:nvSpPr>
          <p:cNvPr id="4" name="Slide Number Placeholder 3"/>
          <p:cNvSpPr>
            <a:spLocks noGrp="1"/>
          </p:cNvSpPr>
          <p:nvPr>
            <p:ph type="sldNum" sz="quarter" idx="10"/>
          </p:nvPr>
        </p:nvSpPr>
        <p:spPr/>
        <p:txBody>
          <a:bodyPr/>
          <a:lstStyle/>
          <a:p>
            <a:fld id="{6938B5AB-7F37-4326-822B-F86957AB709A}" type="slidenum">
              <a:rPr lang="en-US" smtClean="0"/>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Five Promises are those developmental resources — wrap-around supports — that young people need for success in life. Everything we do as an Alliance is built around the framework of ensuring that more young people experience more of the Promises. </a:t>
            </a:r>
          </a:p>
          <a:p>
            <a:r>
              <a:rPr lang="en-US" dirty="0" smtClean="0"/>
              <a:t>Children who receive at least four of the Five Promises are much more likely than those who experience only one or zero Promises to succeed academically, socially and civically. They are more likely to avoid violence, contribute to their communities and achieve high grades in school.</a:t>
            </a:r>
          </a:p>
          <a:p>
            <a:r>
              <a:rPr lang="en-US" dirty="0" smtClean="0"/>
              <a:t>Receiving at least four of the Five Promises also appears to mitigate gaps across racial and economic boundaries. To experience the full power of the Promises, young people must experience these critical supports throughout their lives — in their families, at schools and out in their communities.</a:t>
            </a:r>
          </a:p>
        </p:txBody>
      </p:sp>
      <p:sp>
        <p:nvSpPr>
          <p:cNvPr id="4" name="Slide Number Placeholder 3"/>
          <p:cNvSpPr>
            <a:spLocks noGrp="1"/>
          </p:cNvSpPr>
          <p:nvPr>
            <p:ph type="sldNum" sz="quarter" idx="10"/>
          </p:nvPr>
        </p:nvSpPr>
        <p:spPr/>
        <p:txBody>
          <a:bodyPr/>
          <a:lstStyle/>
          <a:p>
            <a:fld id="{6938B5AB-7F37-4326-822B-F86957AB709A}" type="slidenum">
              <a:rPr lang="en-US" smtClean="0"/>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38B5AB-7F37-4326-822B-F86957AB709A}" type="slidenum">
              <a:rPr lang="en-US" smtClean="0"/>
              <a:pPr/>
              <a:t>36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38B5AB-7F37-4326-822B-F86957AB709A}" type="slidenum">
              <a:rPr lang="en-US" smtClean="0"/>
              <a:pPr/>
              <a:t>37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938B5AB-7F37-4326-822B-F86957AB709A}" type="slidenum">
              <a:rPr lang="en-US" smtClean="0"/>
              <a:pPr/>
              <a:t>40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38B5AB-7F37-4326-822B-F86957AB709A}" type="slidenum">
              <a:rPr lang="en-US" smtClean="0"/>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Capacity, or ability to</a:t>
            </a:r>
            <a:r>
              <a:rPr lang="en-US" baseline="0" dirty="0" smtClean="0"/>
              <a:t> engage in opportunities that place one at their potential.</a:t>
            </a:r>
            <a:endParaRPr lang="en-US" dirty="0" smtClean="0"/>
          </a:p>
          <a:p>
            <a:r>
              <a:rPr lang="en-US" dirty="0" smtClean="0"/>
              <a:t>Chance,</a:t>
            </a:r>
            <a:r>
              <a:rPr lang="en-US" baseline="0" dirty="0" smtClean="0"/>
              <a:t> or probability of engaging in opportunities that put one at-risk.</a:t>
            </a:r>
          </a:p>
          <a:p>
            <a:r>
              <a:rPr lang="en-US" baseline="0" dirty="0" smtClean="0"/>
              <a:t>We want to reduce chances and increase capacities.</a:t>
            </a:r>
            <a:endParaRPr lang="en-US" dirty="0"/>
          </a:p>
        </p:txBody>
      </p:sp>
      <p:sp>
        <p:nvSpPr>
          <p:cNvPr id="4" name="Slide Number Placeholder 3"/>
          <p:cNvSpPr>
            <a:spLocks noGrp="1"/>
          </p:cNvSpPr>
          <p:nvPr>
            <p:ph type="sldNum" sz="quarter" idx="10"/>
          </p:nvPr>
        </p:nvSpPr>
        <p:spPr/>
        <p:txBody>
          <a:bodyPr/>
          <a:lstStyle/>
          <a:p>
            <a:fld id="{6938B5AB-7F37-4326-822B-F86957AB709A}"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engaging in risky</a:t>
            </a:r>
            <a:r>
              <a:rPr lang="en-US" baseline="0" dirty="0" smtClean="0"/>
              <a:t> behaviors can lower potential, does engaging in potential building lower risk?  Is balance the goal?  What does balance look like?  Do communities with an imbalance of potential look to add risk?</a:t>
            </a:r>
            <a:endParaRPr lang="en-US" dirty="0"/>
          </a:p>
        </p:txBody>
      </p:sp>
      <p:sp>
        <p:nvSpPr>
          <p:cNvPr id="4" name="Slide Number Placeholder 3"/>
          <p:cNvSpPr>
            <a:spLocks noGrp="1"/>
          </p:cNvSpPr>
          <p:nvPr>
            <p:ph type="sldNum" sz="quarter" idx="10"/>
          </p:nvPr>
        </p:nvSpPr>
        <p:spPr/>
        <p:txBody>
          <a:bodyPr/>
          <a:lstStyle/>
          <a:p>
            <a:fld id="{6938B5AB-7F37-4326-822B-F86957AB709A}"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38B5AB-7F37-4326-822B-F86957AB709A}"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38B5AB-7F37-4326-822B-F86957AB709A}"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38B5AB-7F37-4326-822B-F86957AB709A}"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38B5AB-7F37-4326-822B-F86957AB709A}"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6938B5AB-7F37-4326-822B-F86957AB709A}" type="slidenum">
              <a:rPr lang="en-US" smtClean="0"/>
              <a:pPr/>
              <a:t>30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Protective Factors are the foundation of the Strengthening Families Approach. Research studies support the common-sense notion that when these Protective Factors are well established in a family, the likelihood of child abuse and neglect diminishes. Research shows that these protective factors are also “</a:t>
            </a:r>
            <a:r>
              <a:rPr lang="en-US" dirty="0" err="1" smtClean="0"/>
              <a:t>promotive</a:t>
            </a:r>
            <a:r>
              <a:rPr lang="en-US" dirty="0" smtClean="0"/>
              <a:t>” factors that build family strengths and a family environment that promotes optimal child and youth development.</a:t>
            </a:r>
          </a:p>
          <a:p>
            <a:r>
              <a:rPr lang="en-US" dirty="0" smtClean="0"/>
              <a:t>Families thrive when protective factors are robust in their lives and communities. Strengthening Families is a research-based, cost-effective strategy to in­crease family strengths, enhance child development and reduce child abuse and neglect. It focuses on building five Protective Factors that also promote healthy outcomes.  </a:t>
            </a:r>
          </a:p>
          <a:p>
            <a:r>
              <a:rPr lang="en-US" dirty="0" smtClean="0"/>
              <a:t>• Benefits ALL families.</a:t>
            </a:r>
          </a:p>
          <a:p>
            <a:r>
              <a:rPr lang="en-US" dirty="0" smtClean="0"/>
              <a:t>• Builds on family strengths, buffers risk, and promotes better outcomes.</a:t>
            </a:r>
          </a:p>
          <a:p>
            <a:r>
              <a:rPr lang="en-US" dirty="0" smtClean="0"/>
              <a:t>• Builds on and can be integrated into existing programs, strategies, systems and community opportunities.</a:t>
            </a:r>
          </a:p>
          <a:p>
            <a:r>
              <a:rPr lang="en-US" dirty="0" smtClean="0"/>
              <a:t>• Can be implemented through small but significant changes in everyday actions.</a:t>
            </a:r>
          </a:p>
          <a:p>
            <a:r>
              <a:rPr lang="en-US" dirty="0" smtClean="0"/>
              <a:t>• Is grounded in research, practice and implementation knowledge.</a:t>
            </a:r>
          </a:p>
          <a:p>
            <a:endParaRPr lang="en-US" dirty="0"/>
          </a:p>
        </p:txBody>
      </p:sp>
      <p:sp>
        <p:nvSpPr>
          <p:cNvPr id="4" name="Slide Number Placeholder 3"/>
          <p:cNvSpPr>
            <a:spLocks noGrp="1"/>
          </p:cNvSpPr>
          <p:nvPr>
            <p:ph type="sldNum" sz="quarter" idx="10"/>
          </p:nvPr>
        </p:nvSpPr>
        <p:spPr/>
        <p:txBody>
          <a:bodyPr/>
          <a:lstStyle/>
          <a:p>
            <a:fld id="{6938B5AB-7F37-4326-822B-F86957AB709A}"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79A4CC-DF56-4BD2-98DB-A207ECB034E4}"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BE734-835B-4C41-B316-F9DC088BC1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9A4CC-DF56-4BD2-98DB-A207ECB034E4}"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BE734-835B-4C41-B316-F9DC088BC1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9A4CC-DF56-4BD2-98DB-A207ECB034E4}"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BE734-835B-4C41-B316-F9DC088BC1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9A4CC-DF56-4BD2-98DB-A207ECB034E4}"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BE734-835B-4C41-B316-F9DC088BC1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9A4CC-DF56-4BD2-98DB-A207ECB034E4}"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BE734-835B-4C41-B316-F9DC088BC1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79A4CC-DF56-4BD2-98DB-A207ECB034E4}" type="datetimeFigureOut">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BE734-835B-4C41-B316-F9DC088BC1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79A4CC-DF56-4BD2-98DB-A207ECB034E4}" type="datetimeFigureOut">
              <a:rPr lang="en-US" smtClean="0"/>
              <a:pPr/>
              <a:t>11/7/2012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FBE734-835B-4C41-B316-F9DC088BC1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79A4CC-DF56-4BD2-98DB-A207ECB034E4}" type="datetimeFigureOut">
              <a:rPr lang="en-US" smtClean="0"/>
              <a:pPr/>
              <a:t>11/7/2012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FBE734-835B-4C41-B316-F9DC088BC1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9A4CC-DF56-4BD2-98DB-A207ECB034E4}" type="datetimeFigureOut">
              <a:rPr lang="en-US" smtClean="0"/>
              <a:pPr/>
              <a:t>11/7/2012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FBE734-835B-4C41-B316-F9DC088BC1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9A4CC-DF56-4BD2-98DB-A207ECB034E4}" type="datetimeFigureOut">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BE734-835B-4C41-B316-F9DC088BC1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9A4CC-DF56-4BD2-98DB-A207ECB034E4}" type="datetimeFigureOut">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BE734-835B-4C41-B316-F9DC088BC1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9A4CC-DF56-4BD2-98DB-A207ECB034E4}" type="datetimeFigureOut">
              <a:rPr lang="en-US" smtClean="0"/>
              <a:pPr/>
              <a:t>11/7/2012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BE734-835B-4C41-B316-F9DC088BC1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6.png"/><Relationship Id="rId7" Type="http://schemas.openxmlformats.org/officeDocument/2006/relationships/diagramQuickStyle" Target="../diagrams/quickStyle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48.png"/><Relationship Id="rId4" Type="http://schemas.openxmlformats.org/officeDocument/2006/relationships/image" Target="../media/image47.png"/><Relationship Id="rId9" Type="http://schemas.microsoft.com/office/2007/relationships/diagramDrawing" Target="../diagrams/drawing5.xml"/></Relationships>
</file>

<file path=ppt/slides/_rels/slide3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5.png"/><Relationship Id="rId7" Type="http://schemas.openxmlformats.org/officeDocument/2006/relationships/diagramColors" Target="../diagrams/colors6.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jpeg"/><Relationship Id="rId7" Type="http://schemas.openxmlformats.org/officeDocument/2006/relationships/diagramColors" Target="../diagrams/colors8.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45.png"/></Relationships>
</file>

<file path=ppt/slides/_rels/slide4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Layout" Target="../diagrams/layout9.xml"/><Relationship Id="rId7" Type="http://schemas.openxmlformats.org/officeDocument/2006/relationships/image" Target="../media/image3.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diagramLayout" Target="../diagrams/layout10.xml"/><Relationship Id="rId7" Type="http://schemas.openxmlformats.org/officeDocument/2006/relationships/image" Target="../media/image3.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Layout" Target="../diagrams/layout11.xml"/><Relationship Id="rId7" Type="http://schemas.openxmlformats.org/officeDocument/2006/relationships/image" Target="../media/image3.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Layout" Target="../diagrams/layout12.xml"/><Relationship Id="rId7" Type="http://schemas.openxmlformats.org/officeDocument/2006/relationships/image" Target="../media/image3.jpeg"/><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8" Type="http://schemas.openxmlformats.org/officeDocument/2006/relationships/hyperlink" Target="http://www.alachuacounty.us/" TargetMode="External"/><Relationship Id="rId13" Type="http://schemas.openxmlformats.org/officeDocument/2006/relationships/image" Target="../media/image60.jpeg"/><Relationship Id="rId3" Type="http://schemas.openxmlformats.org/officeDocument/2006/relationships/image" Target="../media/image3.jpeg"/><Relationship Id="rId7" Type="http://schemas.openxmlformats.org/officeDocument/2006/relationships/image" Target="../media/image56.jpeg"/><Relationship Id="rId12" Type="http://schemas.openxmlformats.org/officeDocument/2006/relationships/image" Target="../media/image59.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5.gif"/><Relationship Id="rId11" Type="http://schemas.openxmlformats.org/officeDocument/2006/relationships/image" Target="../media/image4.jpeg"/><Relationship Id="rId5" Type="http://schemas.openxmlformats.org/officeDocument/2006/relationships/image" Target="../media/image54.jpe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11-2271 PPT internal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Title 1"/>
          <p:cNvSpPr>
            <a:spLocks noGrp="1"/>
          </p:cNvSpPr>
          <p:nvPr>
            <p:ph type="ctrTitle"/>
          </p:nvPr>
        </p:nvSpPr>
        <p:spPr>
          <a:xfrm>
            <a:off x="685800" y="4572000"/>
            <a:ext cx="7772400" cy="1295400"/>
          </a:xfrm>
        </p:spPr>
        <p:txBody>
          <a:bodyPr>
            <a:normAutofit/>
          </a:bodyPr>
          <a:lstStyle/>
          <a:p>
            <a:r>
              <a:rPr lang="en-US" sz="3200" dirty="0" smtClean="0"/>
              <a:t>Presented by Katie Fields, </a:t>
            </a:r>
            <a:r>
              <a:rPr lang="en-US" sz="3200" dirty="0" err="1" smtClean="0"/>
              <a:t>MEd.</a:t>
            </a:r>
            <a:r>
              <a:rPr lang="en-US" sz="3200" dirty="0" smtClean="0"/>
              <a:t> </a:t>
            </a:r>
            <a:r>
              <a:rPr lang="en-US" sz="3200" dirty="0" err="1" smtClean="0"/>
              <a:t>EdS.</a:t>
            </a:r>
            <a:r>
              <a:rPr lang="en-US" sz="3200" dirty="0" smtClean="0"/>
              <a:t/>
            </a:r>
            <a:br>
              <a:rPr lang="en-US" sz="3200" dirty="0" smtClean="0"/>
            </a:br>
            <a:r>
              <a:rPr lang="en-US" sz="3200" dirty="0" smtClean="0"/>
              <a:t>SWAG Family Resource Center Manager</a:t>
            </a:r>
            <a:endParaRPr lang="en-US" sz="3200" dirty="0"/>
          </a:p>
        </p:txBody>
      </p:sp>
      <p:pic>
        <p:nvPicPr>
          <p:cNvPr id="8" name="Picture 2"/>
          <p:cNvPicPr>
            <a:picLocks noChangeAspect="1" noChangeArrowheads="1"/>
          </p:cNvPicPr>
          <p:nvPr/>
        </p:nvPicPr>
        <p:blipFill>
          <a:blip r:embed="rId3" cstate="print"/>
          <a:srcRect/>
          <a:stretch>
            <a:fillRect/>
          </a:stretch>
        </p:blipFill>
        <p:spPr bwMode="auto">
          <a:xfrm>
            <a:off x="228600" y="1374775"/>
            <a:ext cx="8610600" cy="2514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1-2271 PPT internal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66800" y="274638"/>
            <a:ext cx="7620000" cy="868362"/>
          </a:xfrm>
        </p:spPr>
        <p:txBody>
          <a:bodyPr>
            <a:normAutofit/>
          </a:bodyPr>
          <a:lstStyle/>
          <a:p>
            <a:r>
              <a:rPr lang="en-US" dirty="0" smtClean="0"/>
              <a:t>Shifting At-Risk into At-Potential</a:t>
            </a:r>
            <a:endParaRPr lang="en-US" dirty="0"/>
          </a:p>
        </p:txBody>
      </p:sp>
      <p:graphicFrame>
        <p:nvGraphicFramePr>
          <p:cNvPr id="10" name="Content Placeholder 9"/>
          <p:cNvGraphicFramePr>
            <a:graphicFrameLocks noGrp="1"/>
          </p:cNvGraphicFramePr>
          <p:nvPr>
            <p:ph idx="1"/>
          </p:nvPr>
        </p:nvGraphicFramePr>
        <p:xfrm>
          <a:off x="457200" y="1219200"/>
          <a:ext cx="82296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rot="21280726">
            <a:off x="1551214" y="3626399"/>
            <a:ext cx="6138860" cy="461665"/>
          </a:xfrm>
          <a:prstGeom prst="rect">
            <a:avLst/>
          </a:prstGeom>
          <a:noFill/>
        </p:spPr>
        <p:txBody>
          <a:bodyPr wrap="square" rtlCol="0">
            <a:spAutoFit/>
          </a:bodyPr>
          <a:lstStyle/>
          <a:p>
            <a:pPr algn="ctr"/>
            <a:r>
              <a:rPr lang="en-US" sz="2400" dirty="0" smtClean="0"/>
              <a:t>What provides balance?  What is working?</a:t>
            </a:r>
            <a:endParaRPr lang="en-US" sz="2400" dirty="0"/>
          </a:p>
        </p:txBody>
      </p:sp>
      <p:sp>
        <p:nvSpPr>
          <p:cNvPr id="12" name="TextBox 11"/>
          <p:cNvSpPr txBox="1"/>
          <p:nvPr/>
        </p:nvSpPr>
        <p:spPr>
          <a:xfrm rot="16200000">
            <a:off x="1889039" y="2534339"/>
            <a:ext cx="1103187" cy="461665"/>
          </a:xfrm>
          <a:prstGeom prst="rect">
            <a:avLst/>
          </a:prstGeom>
          <a:noFill/>
        </p:spPr>
        <p:txBody>
          <a:bodyPr wrap="none" rtlCol="0">
            <a:spAutoFit/>
          </a:bodyPr>
          <a:lstStyle/>
          <a:p>
            <a:r>
              <a:rPr lang="en-US" sz="2400" dirty="0" smtClean="0">
                <a:solidFill>
                  <a:schemeClr val="bg1"/>
                </a:solidFill>
              </a:rPr>
              <a:t>Chance</a:t>
            </a:r>
            <a:endParaRPr lang="en-US" sz="2400" dirty="0">
              <a:solidFill>
                <a:schemeClr val="bg1"/>
              </a:solidFill>
            </a:endParaRPr>
          </a:p>
        </p:txBody>
      </p:sp>
      <p:sp>
        <p:nvSpPr>
          <p:cNvPr id="13" name="TextBox 12"/>
          <p:cNvSpPr txBox="1"/>
          <p:nvPr/>
        </p:nvSpPr>
        <p:spPr>
          <a:xfrm rot="16200000">
            <a:off x="6084106" y="4820339"/>
            <a:ext cx="1247457" cy="461665"/>
          </a:xfrm>
          <a:prstGeom prst="rect">
            <a:avLst/>
          </a:prstGeom>
          <a:noFill/>
        </p:spPr>
        <p:txBody>
          <a:bodyPr wrap="none" rtlCol="0">
            <a:spAutoFit/>
          </a:bodyPr>
          <a:lstStyle/>
          <a:p>
            <a:r>
              <a:rPr lang="en-US" sz="2400" dirty="0" smtClean="0">
                <a:solidFill>
                  <a:schemeClr val="bg1"/>
                </a:solidFill>
              </a:rPr>
              <a:t>Capacity</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1-2271 PPT internal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274638"/>
            <a:ext cx="8229600" cy="868362"/>
          </a:xfrm>
        </p:spPr>
        <p:txBody>
          <a:bodyPr/>
          <a:lstStyle/>
          <a:p>
            <a:r>
              <a:rPr lang="en-US" dirty="0" smtClean="0"/>
              <a:t>Mapping Community Assets</a:t>
            </a:r>
            <a:endParaRPr lang="en-US" dirty="0"/>
          </a:p>
        </p:txBody>
      </p:sp>
      <p:sp>
        <p:nvSpPr>
          <p:cNvPr id="8" name="Content Placeholder 7"/>
          <p:cNvSpPr>
            <a:spLocks noGrp="1"/>
          </p:cNvSpPr>
          <p:nvPr>
            <p:ph idx="1"/>
          </p:nvPr>
        </p:nvSpPr>
        <p:spPr>
          <a:xfrm>
            <a:off x="152400" y="1676401"/>
            <a:ext cx="2819400" cy="2133599"/>
          </a:xfrm>
        </p:spPr>
        <p:txBody>
          <a:bodyPr>
            <a:normAutofit/>
          </a:bodyPr>
          <a:lstStyle/>
          <a:p>
            <a:r>
              <a:rPr lang="en-US" sz="2800" dirty="0" smtClean="0"/>
              <a:t>Individuals</a:t>
            </a:r>
          </a:p>
          <a:p>
            <a:pPr lvl="1"/>
            <a:r>
              <a:rPr lang="en-US" sz="2400" dirty="0" smtClean="0"/>
              <a:t>Youth</a:t>
            </a:r>
          </a:p>
          <a:p>
            <a:pPr lvl="1"/>
            <a:r>
              <a:rPr lang="en-US" sz="2400" dirty="0" smtClean="0"/>
              <a:t>Adults</a:t>
            </a:r>
          </a:p>
          <a:p>
            <a:pPr lvl="1"/>
            <a:r>
              <a:rPr lang="en-US" sz="2400" dirty="0" smtClean="0"/>
              <a:t>Seniors</a:t>
            </a:r>
          </a:p>
          <a:p>
            <a:pPr lvl="1"/>
            <a:endParaRPr lang="en-US" sz="2400" dirty="0"/>
          </a:p>
        </p:txBody>
      </p:sp>
      <p:sp>
        <p:nvSpPr>
          <p:cNvPr id="6" name="Content Placeholder 7"/>
          <p:cNvSpPr txBox="1">
            <a:spLocks/>
          </p:cNvSpPr>
          <p:nvPr/>
        </p:nvSpPr>
        <p:spPr>
          <a:xfrm>
            <a:off x="3124200" y="1676400"/>
            <a:ext cx="2819400" cy="21335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Neighborhood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Design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Amenities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Image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7"/>
          <p:cNvSpPr txBox="1">
            <a:spLocks/>
          </p:cNvSpPr>
          <p:nvPr/>
        </p:nvSpPr>
        <p:spPr>
          <a:xfrm>
            <a:off x="6248400" y="1676401"/>
            <a:ext cx="2743200" cy="21335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Community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Organizations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Institutions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Government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Box 9"/>
          <p:cNvSpPr txBox="1"/>
          <p:nvPr/>
        </p:nvSpPr>
        <p:spPr>
          <a:xfrm>
            <a:off x="1828800" y="4343400"/>
            <a:ext cx="5466433" cy="2308324"/>
          </a:xfrm>
          <a:prstGeom prst="rect">
            <a:avLst/>
          </a:prstGeom>
          <a:noFill/>
          <a:ln>
            <a:noFill/>
          </a:ln>
        </p:spPr>
        <p:txBody>
          <a:bodyPr wrap="square" rtlCol="0">
            <a:spAutoFit/>
          </a:bodyPr>
          <a:lstStyle/>
          <a:p>
            <a:pPr algn="ctr"/>
            <a:r>
              <a:rPr lang="en-US" sz="4800" dirty="0" smtClean="0"/>
              <a:t>Opportunities</a:t>
            </a:r>
          </a:p>
          <a:p>
            <a:pPr algn="ctr"/>
            <a:r>
              <a:rPr lang="en-US" sz="4800" dirty="0" smtClean="0"/>
              <a:t>for Building Capacity </a:t>
            </a:r>
          </a:p>
          <a:p>
            <a:pPr algn="ctr"/>
            <a:r>
              <a:rPr lang="en-US" sz="4800" dirty="0" smtClean="0"/>
              <a:t>and Sustainability</a:t>
            </a:r>
            <a:endParaRPr lang="en-US" sz="4800" dirty="0"/>
          </a:p>
        </p:txBody>
      </p:sp>
      <p:cxnSp>
        <p:nvCxnSpPr>
          <p:cNvPr id="12" name="Straight Arrow Connector 11"/>
          <p:cNvCxnSpPr/>
          <p:nvPr/>
        </p:nvCxnSpPr>
        <p:spPr>
          <a:xfrm rot="16200000" flipH="1">
            <a:off x="1447800" y="3962400"/>
            <a:ext cx="838200" cy="381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0" idx="0"/>
          </p:cNvCxnSpPr>
          <p:nvPr/>
        </p:nvCxnSpPr>
        <p:spPr>
          <a:xfrm rot="5400000">
            <a:off x="4186009" y="3957409"/>
            <a:ext cx="762000" cy="9983"/>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2"/>
          </p:cNvCxnSpPr>
          <p:nvPr/>
        </p:nvCxnSpPr>
        <p:spPr>
          <a:xfrm rot="5400000">
            <a:off x="7010400" y="3962400"/>
            <a:ext cx="762000"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1-2271 PPT internal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Individual Assets</a:t>
            </a:r>
            <a:endParaRPr lang="en-US" dirty="0"/>
          </a:p>
        </p:txBody>
      </p:sp>
      <p:sp>
        <p:nvSpPr>
          <p:cNvPr id="3" name="Content Placeholder 2"/>
          <p:cNvSpPr>
            <a:spLocks noGrp="1"/>
          </p:cNvSpPr>
          <p:nvPr>
            <p:ph sz="half" idx="1"/>
          </p:nvPr>
        </p:nvSpPr>
        <p:spPr>
          <a:xfrm>
            <a:off x="228600" y="1143000"/>
            <a:ext cx="4267200" cy="5715000"/>
          </a:xfrm>
        </p:spPr>
        <p:txBody>
          <a:bodyPr>
            <a:normAutofit lnSpcReduction="10000"/>
          </a:bodyPr>
          <a:lstStyle/>
          <a:p>
            <a:r>
              <a:rPr lang="en-US" dirty="0" smtClean="0"/>
              <a:t>Youth</a:t>
            </a:r>
          </a:p>
          <a:p>
            <a:pPr lvl="1"/>
            <a:r>
              <a:rPr lang="en-US" dirty="0" smtClean="0"/>
              <a:t>Variety of ages</a:t>
            </a:r>
          </a:p>
          <a:p>
            <a:pPr lvl="1"/>
            <a:r>
              <a:rPr lang="en-US" dirty="0" smtClean="0"/>
              <a:t>Eager to learn</a:t>
            </a:r>
          </a:p>
          <a:p>
            <a:pPr lvl="1"/>
            <a:r>
              <a:rPr lang="en-US" dirty="0" smtClean="0"/>
              <a:t>Active </a:t>
            </a:r>
          </a:p>
          <a:p>
            <a:pPr lvl="1"/>
            <a:r>
              <a:rPr lang="en-US" dirty="0" smtClean="0"/>
              <a:t>Interested in being future SWAG members</a:t>
            </a:r>
          </a:p>
          <a:p>
            <a:r>
              <a:rPr lang="en-US" dirty="0" smtClean="0"/>
              <a:t>Adults</a:t>
            </a:r>
          </a:p>
          <a:p>
            <a:pPr lvl="1"/>
            <a:r>
              <a:rPr lang="en-US" dirty="0" smtClean="0"/>
              <a:t>Variety of income levels</a:t>
            </a:r>
          </a:p>
          <a:p>
            <a:pPr lvl="1"/>
            <a:r>
              <a:rPr lang="en-US" dirty="0" smtClean="0"/>
              <a:t>Variety of skill sets</a:t>
            </a:r>
          </a:p>
          <a:p>
            <a:r>
              <a:rPr lang="en-US" dirty="0" smtClean="0"/>
              <a:t>Seniors</a:t>
            </a:r>
          </a:p>
          <a:p>
            <a:pPr lvl="1"/>
            <a:r>
              <a:rPr lang="en-US" dirty="0" smtClean="0"/>
              <a:t>Skills </a:t>
            </a:r>
          </a:p>
          <a:p>
            <a:pPr lvl="1"/>
            <a:r>
              <a:rPr lang="en-US" dirty="0" smtClean="0"/>
              <a:t>Time</a:t>
            </a:r>
          </a:p>
          <a:p>
            <a:pPr lvl="1"/>
            <a:r>
              <a:rPr lang="en-US" dirty="0" smtClean="0"/>
              <a:t>Experience</a:t>
            </a:r>
          </a:p>
          <a:p>
            <a:endParaRPr lang="en-US" dirty="0" smtClean="0"/>
          </a:p>
          <a:p>
            <a:pPr lvl="1"/>
            <a:endParaRPr lang="en-US" dirty="0" smtClean="0"/>
          </a:p>
          <a:p>
            <a:pPr lvl="1"/>
            <a:endParaRPr lang="en-US" dirty="0" smtClean="0"/>
          </a:p>
          <a:p>
            <a:endParaRPr lang="en-US" dirty="0"/>
          </a:p>
        </p:txBody>
      </p:sp>
      <p:pic>
        <p:nvPicPr>
          <p:cNvPr id="9" name="Content Placeholder 8" descr="Junior SWAGERs.JPG"/>
          <p:cNvPicPr>
            <a:picLocks noGrp="1" noChangeAspect="1"/>
          </p:cNvPicPr>
          <p:nvPr>
            <p:ph sz="half" idx="2"/>
          </p:nvPr>
        </p:nvPicPr>
        <p:blipFill>
          <a:blip r:embed="rId4" cstate="print"/>
          <a:stretch>
            <a:fillRect/>
          </a:stretch>
        </p:blipFill>
        <p:spPr>
          <a:xfrm>
            <a:off x="4648200" y="1219200"/>
            <a:ext cx="4038600" cy="3028950"/>
          </a:xfrm>
        </p:spPr>
      </p:pic>
      <p:pic>
        <p:nvPicPr>
          <p:cNvPr id="11" name="Picture 10" descr="Destiny interview 2-11-11.JPG"/>
          <p:cNvPicPr>
            <a:picLocks noChangeAspect="1"/>
          </p:cNvPicPr>
          <p:nvPr/>
        </p:nvPicPr>
        <p:blipFill>
          <a:blip r:embed="rId5" cstate="print"/>
          <a:srcRect/>
          <a:stretch>
            <a:fillRect/>
          </a:stretch>
        </p:blipFill>
        <p:spPr>
          <a:xfrm>
            <a:off x="5562600" y="4343400"/>
            <a:ext cx="2286000" cy="2286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1-2271 PPT internal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Neighborhood Assets</a:t>
            </a:r>
            <a:endParaRPr lang="en-US" dirty="0"/>
          </a:p>
        </p:txBody>
      </p:sp>
      <p:sp>
        <p:nvSpPr>
          <p:cNvPr id="3" name="Content Placeholder 2"/>
          <p:cNvSpPr>
            <a:spLocks noGrp="1"/>
          </p:cNvSpPr>
          <p:nvPr>
            <p:ph sz="half" idx="1"/>
          </p:nvPr>
        </p:nvSpPr>
        <p:spPr>
          <a:xfrm>
            <a:off x="228600" y="1143000"/>
            <a:ext cx="3810000" cy="5715000"/>
          </a:xfrm>
        </p:spPr>
        <p:txBody>
          <a:bodyPr>
            <a:normAutofit lnSpcReduction="10000"/>
          </a:bodyPr>
          <a:lstStyle/>
          <a:p>
            <a:r>
              <a:rPr lang="en-US" dirty="0" smtClean="0"/>
              <a:t>Design</a:t>
            </a:r>
          </a:p>
          <a:p>
            <a:pPr lvl="1"/>
            <a:r>
              <a:rPr lang="en-US" dirty="0" smtClean="0"/>
              <a:t>Interconnected (informally)</a:t>
            </a:r>
          </a:p>
          <a:p>
            <a:pPr lvl="1"/>
            <a:r>
              <a:rPr lang="en-US" dirty="0" smtClean="0"/>
              <a:t>SWAG Family Resource Center and Health Services Clinic in central location</a:t>
            </a:r>
          </a:p>
          <a:p>
            <a:r>
              <a:rPr lang="en-US" dirty="0" smtClean="0"/>
              <a:t>Amenities</a:t>
            </a:r>
          </a:p>
          <a:p>
            <a:pPr lvl="1"/>
            <a:r>
              <a:rPr lang="en-US" dirty="0" smtClean="0"/>
              <a:t>Recreation opportunities in every neighborhood</a:t>
            </a:r>
          </a:p>
          <a:p>
            <a:pPr lvl="1"/>
            <a:r>
              <a:rPr lang="en-US" dirty="0" smtClean="0"/>
              <a:t>RTS transit</a:t>
            </a:r>
          </a:p>
          <a:p>
            <a:r>
              <a:rPr lang="en-US" dirty="0" smtClean="0"/>
              <a:t>Image</a:t>
            </a:r>
          </a:p>
          <a:p>
            <a:pPr lvl="1"/>
            <a:r>
              <a:rPr lang="en-US" dirty="0" smtClean="0"/>
              <a:t>Pride</a:t>
            </a:r>
          </a:p>
          <a:p>
            <a:endParaRPr lang="en-US" dirty="0" smtClean="0"/>
          </a:p>
          <a:p>
            <a:pPr lvl="1"/>
            <a:endParaRPr lang="en-US" dirty="0" smtClean="0"/>
          </a:p>
          <a:p>
            <a:pPr lvl="1"/>
            <a:endParaRPr lang="en-US" dirty="0" smtClean="0"/>
          </a:p>
          <a:p>
            <a:endParaRPr lang="en-US" dirty="0"/>
          </a:p>
        </p:txBody>
      </p:sp>
      <p:pic>
        <p:nvPicPr>
          <p:cNvPr id="3076" name="Picture 4" descr="\\Gainesvillesc\data\Departments\Utilization Management\SWAG\SWAG documents from Katie's Documents\SWAG\SWAG resource center and recreation center.jpg"/>
          <p:cNvPicPr>
            <a:picLocks noChangeAspect="1" noChangeArrowheads="1"/>
          </p:cNvPicPr>
          <p:nvPr/>
        </p:nvPicPr>
        <p:blipFill>
          <a:blip r:embed="rId4" cstate="print"/>
          <a:srcRect/>
          <a:stretch>
            <a:fillRect/>
          </a:stretch>
        </p:blipFill>
        <p:spPr bwMode="auto">
          <a:xfrm>
            <a:off x="4038600" y="1295400"/>
            <a:ext cx="4717007" cy="5334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1-2271 PPT internal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Community Assets</a:t>
            </a:r>
            <a:endParaRPr lang="en-US" dirty="0"/>
          </a:p>
        </p:txBody>
      </p:sp>
      <p:sp>
        <p:nvSpPr>
          <p:cNvPr id="3" name="Content Placeholder 2"/>
          <p:cNvSpPr>
            <a:spLocks noGrp="1"/>
          </p:cNvSpPr>
          <p:nvPr>
            <p:ph sz="half" idx="1"/>
          </p:nvPr>
        </p:nvSpPr>
        <p:spPr>
          <a:xfrm>
            <a:off x="228600" y="1143000"/>
            <a:ext cx="4495800" cy="5715000"/>
          </a:xfrm>
        </p:spPr>
        <p:txBody>
          <a:bodyPr>
            <a:normAutofit fontScale="70000" lnSpcReduction="20000"/>
          </a:bodyPr>
          <a:lstStyle/>
          <a:p>
            <a:r>
              <a:rPr lang="en-US" dirty="0" smtClean="0"/>
              <a:t>Organizations </a:t>
            </a:r>
            <a:r>
              <a:rPr lang="en-US" sz="1700" dirty="0" smtClean="0"/>
              <a:t>(other than SWAG and their partners)</a:t>
            </a:r>
            <a:endParaRPr lang="en-US" sz="2000" dirty="0" smtClean="0"/>
          </a:p>
          <a:p>
            <a:pPr lvl="1"/>
            <a:r>
              <a:rPr lang="en-US" dirty="0" smtClean="0"/>
              <a:t>Partnership for Strong Families</a:t>
            </a:r>
          </a:p>
          <a:p>
            <a:pPr lvl="1"/>
            <a:r>
              <a:rPr lang="en-US" dirty="0" smtClean="0"/>
              <a:t>Rotary Club</a:t>
            </a:r>
          </a:p>
          <a:p>
            <a:pPr lvl="1"/>
            <a:r>
              <a:rPr lang="en-US" dirty="0" smtClean="0"/>
              <a:t>Partners for a Productive Community</a:t>
            </a:r>
          </a:p>
          <a:p>
            <a:pPr lvl="1"/>
            <a:r>
              <a:rPr lang="en-US" dirty="0" smtClean="0"/>
              <a:t>Veterans Advisory Board</a:t>
            </a:r>
          </a:p>
          <a:p>
            <a:pPr lvl="1"/>
            <a:r>
              <a:rPr lang="en-US" dirty="0" smtClean="0"/>
              <a:t>UF HEROES</a:t>
            </a:r>
          </a:p>
          <a:p>
            <a:r>
              <a:rPr lang="en-US" smtClean="0"/>
              <a:t>Businesses</a:t>
            </a:r>
            <a:endParaRPr lang="en-US" dirty="0" smtClean="0"/>
          </a:p>
          <a:p>
            <a:pPr lvl="1"/>
            <a:r>
              <a:rPr lang="en-US" dirty="0" smtClean="0"/>
              <a:t>Tower Hill Insurance Group</a:t>
            </a:r>
          </a:p>
          <a:p>
            <a:pPr lvl="1"/>
            <a:r>
              <a:rPr lang="en-US" dirty="0" smtClean="0"/>
              <a:t>Skinner, Vignola, McLean, Inc.</a:t>
            </a:r>
            <a:endParaRPr lang="en-US" sz="3600" dirty="0" smtClean="0"/>
          </a:p>
          <a:p>
            <a:pPr lvl="1"/>
            <a:r>
              <a:rPr lang="en-US" dirty="0" smtClean="0"/>
              <a:t>CH2M Hill</a:t>
            </a:r>
            <a:endParaRPr lang="en-US" sz="3600" dirty="0" smtClean="0"/>
          </a:p>
          <a:p>
            <a:pPr lvl="1"/>
            <a:r>
              <a:rPr lang="en-US" dirty="0" err="1" smtClean="0"/>
              <a:t>Oelrich</a:t>
            </a:r>
            <a:r>
              <a:rPr lang="en-US" dirty="0" smtClean="0"/>
              <a:t> Construction</a:t>
            </a:r>
            <a:endParaRPr lang="en-US" sz="3600" dirty="0" smtClean="0"/>
          </a:p>
          <a:p>
            <a:r>
              <a:rPr lang="en-US" dirty="0" smtClean="0"/>
              <a:t>Institutions</a:t>
            </a:r>
          </a:p>
          <a:p>
            <a:pPr lvl="1"/>
            <a:r>
              <a:rPr lang="en-US" dirty="0" smtClean="0"/>
              <a:t>Library District</a:t>
            </a:r>
          </a:p>
          <a:p>
            <a:pPr lvl="1"/>
            <a:r>
              <a:rPr lang="en-US" dirty="0" smtClean="0"/>
              <a:t>University of Florida</a:t>
            </a:r>
          </a:p>
          <a:p>
            <a:pPr lvl="1"/>
            <a:r>
              <a:rPr lang="en-US" dirty="0" smtClean="0"/>
              <a:t>Health Department</a:t>
            </a:r>
          </a:p>
          <a:p>
            <a:pPr lvl="1"/>
            <a:r>
              <a:rPr lang="en-US" dirty="0" smtClean="0"/>
              <a:t>Public Schools</a:t>
            </a:r>
          </a:p>
          <a:p>
            <a:r>
              <a:rPr lang="en-US" dirty="0" smtClean="0"/>
              <a:t>Government</a:t>
            </a:r>
          </a:p>
          <a:p>
            <a:pPr lvl="1"/>
            <a:r>
              <a:rPr lang="en-US" dirty="0" smtClean="0"/>
              <a:t>Board of County Commissioners</a:t>
            </a:r>
          </a:p>
          <a:p>
            <a:pPr lvl="1"/>
            <a:r>
              <a:rPr lang="en-US" dirty="0" smtClean="0"/>
              <a:t>Sheriff’s Office</a:t>
            </a:r>
          </a:p>
          <a:p>
            <a:pPr lvl="1"/>
            <a:r>
              <a:rPr lang="en-US" dirty="0" smtClean="0"/>
              <a:t>Code Enforcement</a:t>
            </a:r>
          </a:p>
          <a:p>
            <a:endParaRPr lang="en-US" dirty="0" smtClean="0"/>
          </a:p>
          <a:p>
            <a:pPr lvl="1"/>
            <a:endParaRPr lang="en-US" dirty="0" smtClean="0"/>
          </a:p>
          <a:p>
            <a:pPr lvl="1"/>
            <a:endParaRPr lang="en-US" dirty="0" smtClean="0"/>
          </a:p>
          <a:p>
            <a:endParaRPr lang="en-US" dirty="0"/>
          </a:p>
        </p:txBody>
      </p:sp>
      <p:pic>
        <p:nvPicPr>
          <p:cNvPr id="2050" name="Picture 2" descr="\\Gainesvillesc\data\Departments\Utilization Management\SWAG\SWAG documents from Katie's Documents\SWAG\SWAG photos\Picture 393.jpg"/>
          <p:cNvPicPr>
            <a:picLocks noChangeAspect="1" noChangeArrowheads="1"/>
          </p:cNvPicPr>
          <p:nvPr/>
        </p:nvPicPr>
        <p:blipFill>
          <a:blip r:embed="rId4" cstate="print"/>
          <a:srcRect/>
          <a:stretch>
            <a:fillRect/>
          </a:stretch>
        </p:blipFill>
        <p:spPr bwMode="auto">
          <a:xfrm>
            <a:off x="4876800" y="3962400"/>
            <a:ext cx="4114800" cy="2743200"/>
          </a:xfrm>
          <a:prstGeom prst="rect">
            <a:avLst/>
          </a:prstGeom>
          <a:noFill/>
        </p:spPr>
      </p:pic>
      <p:pic>
        <p:nvPicPr>
          <p:cNvPr id="9" name="Picture 2" descr="\\Gainesvillesc\data\Departments\Utilization Management\SWAG\SWAG documents from Katie's Documents\SWAG\SWAG photos\Needs assessment 6-5-10\DSCF0755.JPG"/>
          <p:cNvPicPr>
            <a:picLocks noChangeAspect="1" noChangeArrowheads="1"/>
          </p:cNvPicPr>
          <p:nvPr/>
        </p:nvPicPr>
        <p:blipFill>
          <a:blip r:embed="rId5" cstate="print"/>
          <a:srcRect/>
          <a:stretch>
            <a:fillRect/>
          </a:stretch>
        </p:blipFill>
        <p:spPr bwMode="auto">
          <a:xfrm>
            <a:off x="5029200" y="1295400"/>
            <a:ext cx="3771900" cy="2514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304799"/>
            <a:ext cx="9144000" cy="5801033"/>
          </a:xfrm>
          <a:prstGeom prst="rect">
            <a:avLst/>
          </a:prstGeom>
          <a:noFill/>
          <a:ln w="9525">
            <a:noFill/>
            <a:miter lim="800000"/>
            <a:headEnd/>
            <a:tailEnd/>
          </a:ln>
          <a:effectLst/>
        </p:spPr>
      </p:pic>
      <p:sp>
        <p:nvSpPr>
          <p:cNvPr id="6" name="Isosceles Triangle 5"/>
          <p:cNvSpPr/>
          <p:nvPr/>
        </p:nvSpPr>
        <p:spPr>
          <a:xfrm rot="20389295">
            <a:off x="1721699" y="2927658"/>
            <a:ext cx="850946" cy="1140300"/>
          </a:xfrm>
          <a:prstGeom prst="triangl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70C0"/>
              </a:solidFill>
            </a:endParaRPr>
          </a:p>
        </p:txBody>
      </p:sp>
      <p:sp>
        <p:nvSpPr>
          <p:cNvPr id="7" name="Oval 6"/>
          <p:cNvSpPr/>
          <p:nvPr/>
        </p:nvSpPr>
        <p:spPr>
          <a:xfrm>
            <a:off x="228600" y="4191000"/>
            <a:ext cx="914400" cy="304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28800" y="4953000"/>
            <a:ext cx="914400" cy="304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28800" y="4648200"/>
            <a:ext cx="914400" cy="304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85800" y="2209800"/>
            <a:ext cx="914400" cy="304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86000" y="3124200"/>
            <a:ext cx="914400" cy="304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57400" y="2133600"/>
            <a:ext cx="914400" cy="304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8600" y="4724400"/>
            <a:ext cx="1295400" cy="307777"/>
          </a:xfrm>
          <a:prstGeom prst="rect">
            <a:avLst/>
          </a:prstGeom>
          <a:noFill/>
        </p:spPr>
        <p:txBody>
          <a:bodyPr wrap="square" rtlCol="0">
            <a:spAutoFit/>
          </a:bodyPr>
          <a:lstStyle/>
          <a:p>
            <a:pPr algn="ctr"/>
            <a:r>
              <a:rPr lang="en-US" sz="1400" b="1" dirty="0" smtClean="0">
                <a:solidFill>
                  <a:srgbClr val="0070C0"/>
                </a:solidFill>
                <a:latin typeface="Bradley Hand ITC" pitchFamily="66" charset="0"/>
              </a:rPr>
              <a:t>SWAG area</a:t>
            </a:r>
            <a:endParaRPr lang="en-US" sz="1400" b="1" dirty="0">
              <a:solidFill>
                <a:srgbClr val="0070C0"/>
              </a:solidFill>
              <a:latin typeface="Bradley Hand ITC" pitchFamily="66" charset="0"/>
            </a:endParaRPr>
          </a:p>
        </p:txBody>
      </p:sp>
      <p:cxnSp>
        <p:nvCxnSpPr>
          <p:cNvPr id="15" name="Straight Arrow Connector 14"/>
          <p:cNvCxnSpPr/>
          <p:nvPr/>
        </p:nvCxnSpPr>
        <p:spPr>
          <a:xfrm rot="5400000" flipH="1" flipV="1">
            <a:off x="1524000" y="4038600"/>
            <a:ext cx="609600" cy="4572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3" cstate="print"/>
          <a:srcRect l="78049" b="27591"/>
          <a:stretch>
            <a:fillRect/>
          </a:stretch>
        </p:blipFill>
        <p:spPr bwMode="auto">
          <a:xfrm>
            <a:off x="2143124" y="3505200"/>
            <a:ext cx="257175" cy="228600"/>
          </a:xfrm>
          <a:prstGeom prst="rect">
            <a:avLst/>
          </a:prstGeom>
          <a:noFill/>
          <a:ln w="9525">
            <a:noFill/>
            <a:miter lim="800000"/>
            <a:headEnd/>
            <a:tailEnd/>
          </a:ln>
          <a:effectLst/>
        </p:spPr>
      </p:pic>
      <p:pic>
        <p:nvPicPr>
          <p:cNvPr id="19" name="Picture 2"/>
          <p:cNvPicPr>
            <a:picLocks noChangeAspect="1" noChangeArrowheads="1"/>
          </p:cNvPicPr>
          <p:nvPr/>
        </p:nvPicPr>
        <p:blipFill>
          <a:blip r:embed="rId3" cstate="print"/>
          <a:srcRect/>
          <a:stretch>
            <a:fillRect/>
          </a:stretch>
        </p:blipFill>
        <p:spPr bwMode="auto">
          <a:xfrm>
            <a:off x="228600" y="4648200"/>
            <a:ext cx="1427556" cy="384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Parallel Paradigms</a:t>
            </a:r>
            <a:endParaRPr lang="en-US" dirty="0"/>
          </a:p>
        </p:txBody>
      </p:sp>
      <p:graphicFrame>
        <p:nvGraphicFramePr>
          <p:cNvPr id="6" name="Diagram 5"/>
          <p:cNvGraphicFramePr/>
          <p:nvPr/>
        </p:nvGraphicFramePr>
        <p:xfrm>
          <a:off x="609600" y="1447800"/>
          <a:ext cx="7924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Top 10 Community Concerns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Child maltreatment</a:t>
            </a:r>
          </a:p>
          <a:p>
            <a:pPr lvl="0"/>
            <a:r>
              <a:rPr lang="en-US" dirty="0" smtClean="0"/>
              <a:t>Domestic violence</a:t>
            </a:r>
          </a:p>
          <a:p>
            <a:r>
              <a:rPr lang="en-US" dirty="0" smtClean="0"/>
              <a:t>Health disparities</a:t>
            </a:r>
          </a:p>
          <a:p>
            <a:r>
              <a:rPr lang="en-US" dirty="0" smtClean="0"/>
              <a:t>Lack of recreation for youth</a:t>
            </a:r>
          </a:p>
          <a:p>
            <a:pPr lvl="0"/>
            <a:r>
              <a:rPr lang="en-US" dirty="0" smtClean="0"/>
              <a:t>Limited transportation and access to resources</a:t>
            </a:r>
          </a:p>
          <a:p>
            <a:pPr lvl="0"/>
            <a:r>
              <a:rPr lang="en-US" dirty="0" smtClean="0"/>
              <a:t>Education disparities</a:t>
            </a:r>
          </a:p>
          <a:p>
            <a:pPr lvl="0"/>
            <a:r>
              <a:rPr lang="en-US" dirty="0" smtClean="0"/>
              <a:t>Dense poverty </a:t>
            </a:r>
          </a:p>
          <a:p>
            <a:pPr lvl="0"/>
            <a:r>
              <a:rPr lang="en-US" dirty="0" smtClean="0"/>
              <a:t>Crime</a:t>
            </a:r>
          </a:p>
          <a:p>
            <a:pPr lvl="0"/>
            <a:r>
              <a:rPr lang="en-US" dirty="0" smtClean="0"/>
              <a:t>Gangs</a:t>
            </a:r>
          </a:p>
          <a:p>
            <a:pPr lvl="0"/>
            <a:r>
              <a:rPr lang="en-US" dirty="0" smtClean="0"/>
              <a:t>Housing issues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1295400"/>
            <a:ext cx="3809999" cy="444500"/>
          </a:xfrm>
        </p:spPr>
        <p:txBody>
          <a:bodyPr>
            <a:noAutofit/>
          </a:bodyPr>
          <a:lstStyle/>
          <a:p>
            <a:pPr algn="ctr"/>
            <a:r>
              <a:rPr lang="en-US" sz="3200" dirty="0" smtClean="0">
                <a:latin typeface="+mn-lt"/>
              </a:rPr>
              <a:t>Child Maltreatment</a:t>
            </a:r>
            <a:endParaRPr lang="en-US" sz="3200" dirty="0">
              <a:latin typeface="+mn-lt"/>
            </a:endParaRPr>
          </a:p>
        </p:txBody>
      </p:sp>
      <p:pic>
        <p:nvPicPr>
          <p:cNvPr id="4098" name="Picture 2"/>
          <p:cNvPicPr>
            <a:picLocks noChangeAspect="1" noChangeArrowheads="1"/>
          </p:cNvPicPr>
          <p:nvPr/>
        </p:nvPicPr>
        <p:blipFill>
          <a:blip r:embed="rId3" cstate="email"/>
          <a:srcRect/>
          <a:stretch>
            <a:fillRect/>
          </a:stretch>
        </p:blipFill>
        <p:spPr bwMode="auto">
          <a:xfrm>
            <a:off x="3780834" y="533400"/>
            <a:ext cx="5181600" cy="3429000"/>
          </a:xfrm>
          <a:prstGeom prst="rect">
            <a:avLst/>
          </a:prstGeom>
          <a:ln>
            <a:noFill/>
          </a:ln>
          <a:effectLst>
            <a:outerShdw blurRad="292100" dist="139700" dir="2700000" algn="tl" rotWithShape="0">
              <a:srgbClr val="333333">
                <a:alpha val="65000"/>
              </a:srgbClr>
            </a:outerShdw>
          </a:effectLst>
        </p:spPr>
      </p:pic>
      <p:pic>
        <p:nvPicPr>
          <p:cNvPr id="4099" name="Picture 3" descr="child maltreatment graph"/>
          <p:cNvPicPr>
            <a:picLocks noChangeAspect="1" noChangeArrowheads="1"/>
          </p:cNvPicPr>
          <p:nvPr/>
        </p:nvPicPr>
        <p:blipFill>
          <a:blip r:embed="rId4" cstate="email"/>
          <a:srcRect/>
          <a:stretch>
            <a:fillRect/>
          </a:stretch>
        </p:blipFill>
        <p:spPr bwMode="auto">
          <a:xfrm>
            <a:off x="3276600" y="4191000"/>
            <a:ext cx="5610860" cy="22098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533434" y="6400800"/>
            <a:ext cx="1388522" cy="307777"/>
          </a:xfrm>
          <a:prstGeom prst="rect">
            <a:avLst/>
          </a:prstGeom>
          <a:noFill/>
        </p:spPr>
        <p:txBody>
          <a:bodyPr wrap="none" rtlCol="0">
            <a:spAutoFit/>
          </a:bodyPr>
          <a:lstStyle/>
          <a:p>
            <a:r>
              <a:rPr lang="en-US" sz="1400" dirty="0" smtClean="0"/>
              <a:t>Data from DCF</a:t>
            </a:r>
            <a:endParaRPr lang="en-US" sz="1400" dirty="0"/>
          </a:p>
        </p:txBody>
      </p:sp>
      <p:sp>
        <p:nvSpPr>
          <p:cNvPr id="4" name="Text Placeholder 3"/>
          <p:cNvSpPr>
            <a:spLocks noGrp="1"/>
          </p:cNvSpPr>
          <p:nvPr>
            <p:ph type="body" sz="half" idx="2"/>
          </p:nvPr>
        </p:nvSpPr>
        <p:spPr>
          <a:xfrm>
            <a:off x="504235" y="1587500"/>
            <a:ext cx="2772366" cy="5270500"/>
          </a:xfrm>
        </p:spPr>
        <p:txBody>
          <a:bodyPr>
            <a:normAutofit/>
          </a:bodyPr>
          <a:lstStyle/>
          <a:p>
            <a:r>
              <a:rPr lang="en-US" sz="2000" dirty="0" smtClean="0"/>
              <a:t>32607 has the highest number of verified child maltreatment cases in the County.</a:t>
            </a:r>
          </a:p>
          <a:p>
            <a:endParaRPr lang="en-US" sz="2000" dirty="0" smtClean="0"/>
          </a:p>
          <a:p>
            <a:r>
              <a:rPr lang="en-US" sz="2000" dirty="0" smtClean="0"/>
              <a:t>The number one type of child maltreatment in 2009 was family violence.</a:t>
            </a:r>
          </a:p>
          <a:p>
            <a:endParaRPr lang="en-US" sz="2000" dirty="0" smtClean="0"/>
          </a:p>
          <a:p>
            <a:r>
              <a:rPr lang="en-US" sz="2000" dirty="0" smtClean="0"/>
              <a:t>There is an important connection between crime and health when discussing child maltreatment and family violence.</a:t>
            </a:r>
            <a:endParaRPr lang="en-US" sz="1800" dirty="0" smtClean="0"/>
          </a:p>
          <a:p>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1143000"/>
            <a:ext cx="3810000" cy="609600"/>
          </a:xfrm>
        </p:spPr>
        <p:txBody>
          <a:bodyPr>
            <a:noAutofit/>
          </a:bodyPr>
          <a:lstStyle/>
          <a:p>
            <a:pPr algn="ctr"/>
            <a:r>
              <a:rPr lang="en-US" sz="3600" dirty="0" smtClean="0">
                <a:latin typeface="+mn-lt"/>
              </a:rPr>
              <a:t>Domestic Violence</a:t>
            </a:r>
            <a:endParaRPr lang="en-US" sz="3600" dirty="0">
              <a:latin typeface="+mn-lt"/>
            </a:endParaRPr>
          </a:p>
        </p:txBody>
      </p:sp>
      <p:sp>
        <p:nvSpPr>
          <p:cNvPr id="4" name="Text Placeholder 3"/>
          <p:cNvSpPr>
            <a:spLocks noGrp="1"/>
          </p:cNvSpPr>
          <p:nvPr>
            <p:ph type="body" sz="half" idx="2"/>
          </p:nvPr>
        </p:nvSpPr>
        <p:spPr>
          <a:xfrm>
            <a:off x="381000" y="1676400"/>
            <a:ext cx="3008313" cy="4691063"/>
          </a:xfrm>
        </p:spPr>
        <p:txBody>
          <a:bodyPr>
            <a:normAutofit/>
          </a:bodyPr>
          <a:lstStyle/>
          <a:p>
            <a:r>
              <a:rPr lang="en-US" sz="2000" dirty="0" smtClean="0"/>
              <a:t>Mike Zone consistently provides the most number of domestic related calls for service and reports.</a:t>
            </a:r>
          </a:p>
          <a:p>
            <a:endParaRPr lang="en-US" sz="2000" dirty="0" smtClean="0"/>
          </a:p>
          <a:p>
            <a:r>
              <a:rPr lang="en-US" sz="2000" dirty="0" smtClean="0"/>
              <a:t>Peaceful Path’s data identifies 32607 as the source for the second highest number of calls to the domestic violence hotline and adult and child shelter clients. </a:t>
            </a:r>
            <a:endParaRPr lang="en-US" sz="2000" dirty="0"/>
          </a:p>
        </p:txBody>
      </p:sp>
      <p:pic>
        <p:nvPicPr>
          <p:cNvPr id="5122" name="Picture 2" descr="N:\Crime Prevention Unit\Shared Folders\SWAG\October 2010 SWAG area DV.png"/>
          <p:cNvPicPr>
            <a:picLocks noChangeAspect="1" noChangeArrowheads="1"/>
          </p:cNvPicPr>
          <p:nvPr/>
        </p:nvPicPr>
        <p:blipFill>
          <a:blip r:embed="rId3" cstate="print"/>
          <a:srcRect l="2224" r="1304"/>
          <a:stretch>
            <a:fillRect/>
          </a:stretch>
        </p:blipFill>
        <p:spPr bwMode="auto">
          <a:xfrm>
            <a:off x="3505200" y="152400"/>
            <a:ext cx="5285904" cy="3675063"/>
          </a:xfrm>
          <a:prstGeom prst="rect">
            <a:avLst/>
          </a:prstGeom>
          <a:noFill/>
        </p:spPr>
      </p:pic>
      <p:pic>
        <p:nvPicPr>
          <p:cNvPr id="5123" name="Picture 3"/>
          <p:cNvPicPr>
            <a:picLocks noChangeAspect="1" noChangeArrowheads="1"/>
          </p:cNvPicPr>
          <p:nvPr/>
        </p:nvPicPr>
        <p:blipFill>
          <a:blip r:embed="rId4" cstate="print"/>
          <a:srcRect/>
          <a:stretch>
            <a:fillRect/>
          </a:stretch>
        </p:blipFill>
        <p:spPr bwMode="auto">
          <a:xfrm>
            <a:off x="3276600" y="4114800"/>
            <a:ext cx="5643598" cy="2057400"/>
          </a:xfrm>
          <a:prstGeom prst="rect">
            <a:avLst/>
          </a:prstGeom>
          <a:noFill/>
          <a:ln w="9525">
            <a:noFill/>
            <a:miter lim="800000"/>
            <a:headEnd/>
            <a:tailEnd/>
          </a:ln>
        </p:spPr>
      </p:pic>
      <p:sp>
        <p:nvSpPr>
          <p:cNvPr id="8" name="TextBox 7"/>
          <p:cNvSpPr txBox="1"/>
          <p:nvPr/>
        </p:nvSpPr>
        <p:spPr>
          <a:xfrm>
            <a:off x="5105400" y="6248400"/>
            <a:ext cx="2225289" cy="307777"/>
          </a:xfrm>
          <a:prstGeom prst="rect">
            <a:avLst/>
          </a:prstGeom>
          <a:noFill/>
        </p:spPr>
        <p:txBody>
          <a:bodyPr wrap="none" rtlCol="0">
            <a:spAutoFit/>
          </a:bodyPr>
          <a:lstStyle/>
          <a:p>
            <a:r>
              <a:rPr lang="en-US" sz="1400" dirty="0" smtClean="0"/>
              <a:t>Data from Peaceful Paths</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Title 1"/>
          <p:cNvSpPr>
            <a:spLocks noGrp="1"/>
          </p:cNvSpPr>
          <p:nvPr>
            <p:ph type="title"/>
          </p:nvPr>
        </p:nvSpPr>
        <p:spPr/>
        <p:txBody>
          <a:bodyPr/>
          <a:lstStyle/>
          <a:p>
            <a:r>
              <a:rPr lang="en-US" dirty="0" smtClean="0"/>
              <a:t>SWAG</a:t>
            </a:r>
            <a:endParaRPr lang="en-US" dirty="0"/>
          </a:p>
        </p:txBody>
      </p:sp>
      <p:sp>
        <p:nvSpPr>
          <p:cNvPr id="6" name="Text Placeholder 5"/>
          <p:cNvSpPr>
            <a:spLocks noGrp="1"/>
          </p:cNvSpPr>
          <p:nvPr>
            <p:ph idx="1"/>
          </p:nvPr>
        </p:nvSpPr>
        <p:spPr>
          <a:xfrm>
            <a:off x="457200" y="2362200"/>
            <a:ext cx="3810000" cy="3763963"/>
          </a:xfrm>
        </p:spPr>
        <p:txBody>
          <a:bodyPr>
            <a:normAutofit/>
          </a:bodyPr>
          <a:lstStyle/>
          <a:p>
            <a:r>
              <a:rPr lang="en-US" sz="2000" dirty="0" smtClean="0"/>
              <a:t>A grassroots organization formalized in February 2010; non-profit as of August 2010.</a:t>
            </a:r>
          </a:p>
          <a:p>
            <a:endParaRPr lang="en-US" sz="2000" dirty="0" smtClean="0"/>
          </a:p>
          <a:p>
            <a:r>
              <a:rPr lang="en-US" sz="2000" dirty="0" smtClean="0"/>
              <a:t>Focused on issues affecting low-income residents of 32607.</a:t>
            </a:r>
          </a:p>
          <a:p>
            <a:endParaRPr lang="en-US" sz="2000" dirty="0" smtClean="0"/>
          </a:p>
          <a:p>
            <a:r>
              <a:rPr lang="en-US" sz="2000" dirty="0" smtClean="0"/>
              <a:t>Consists of SW Alachua County residents, advocates, and local agency providers.</a:t>
            </a:r>
            <a:endParaRPr lang="en-US" sz="2000" dirty="0"/>
          </a:p>
        </p:txBody>
      </p:sp>
      <p:graphicFrame>
        <p:nvGraphicFramePr>
          <p:cNvPr id="8" name="Diagram 7"/>
          <p:cNvGraphicFramePr/>
          <p:nvPr/>
        </p:nvGraphicFramePr>
        <p:xfrm>
          <a:off x="3733800" y="1447800"/>
          <a:ext cx="5410200"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cstate="print"/>
          <a:srcRect/>
          <a:stretch>
            <a:fillRect/>
          </a:stretch>
        </p:blipFill>
        <p:spPr bwMode="auto">
          <a:xfrm>
            <a:off x="685800" y="1447800"/>
            <a:ext cx="3124200" cy="841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2"/>
          <p:cNvPicPr>
            <a:picLocks noChangeAspect="1" noChangeArrowheads="1"/>
          </p:cNvPicPr>
          <p:nvPr/>
        </p:nvPicPr>
        <p:blipFill>
          <a:blip r:embed="rId3" cstate="email"/>
          <a:srcRect/>
          <a:stretch>
            <a:fillRect/>
          </a:stretch>
        </p:blipFill>
        <p:spPr bwMode="auto">
          <a:xfrm>
            <a:off x="6705600" y="4876800"/>
            <a:ext cx="2057400" cy="151616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0" y="1143000"/>
            <a:ext cx="3733800" cy="609600"/>
          </a:xfrm>
        </p:spPr>
        <p:txBody>
          <a:bodyPr>
            <a:noAutofit/>
          </a:bodyPr>
          <a:lstStyle/>
          <a:p>
            <a:pPr algn="ctr"/>
            <a:r>
              <a:rPr lang="en-US" sz="3600" dirty="0" smtClean="0">
                <a:latin typeface="+mn-lt"/>
              </a:rPr>
              <a:t>Health Disparities</a:t>
            </a:r>
            <a:endParaRPr lang="en-US" sz="3600" dirty="0">
              <a:latin typeface="+mn-lt"/>
            </a:endParaRPr>
          </a:p>
        </p:txBody>
      </p:sp>
      <p:sp>
        <p:nvSpPr>
          <p:cNvPr id="4" name="Text Placeholder 3"/>
          <p:cNvSpPr>
            <a:spLocks noGrp="1"/>
          </p:cNvSpPr>
          <p:nvPr>
            <p:ph type="body" sz="half" idx="2"/>
          </p:nvPr>
        </p:nvSpPr>
        <p:spPr>
          <a:xfrm>
            <a:off x="457200" y="1752600"/>
            <a:ext cx="3008313" cy="4691063"/>
          </a:xfrm>
        </p:spPr>
        <p:txBody>
          <a:bodyPr>
            <a:normAutofit/>
          </a:bodyPr>
          <a:lstStyle/>
          <a:p>
            <a:r>
              <a:rPr lang="en-US" sz="2000" dirty="0" smtClean="0"/>
              <a:t>High number of Medicaid births.</a:t>
            </a:r>
          </a:p>
          <a:p>
            <a:pPr lvl="1"/>
            <a:r>
              <a:rPr lang="en-US" sz="1800" dirty="0" smtClean="0"/>
              <a:t>Low number of Medicaid providers.</a:t>
            </a:r>
          </a:p>
          <a:p>
            <a:r>
              <a:rPr lang="en-US" sz="2000" dirty="0" smtClean="0"/>
              <a:t>Unhealthy pre-pregnancy body mass index.</a:t>
            </a:r>
          </a:p>
          <a:p>
            <a:r>
              <a:rPr lang="en-US" sz="2000" dirty="0" smtClean="0"/>
              <a:t>Many low birth weight babies.</a:t>
            </a:r>
          </a:p>
          <a:p>
            <a:r>
              <a:rPr lang="en-US" sz="2000" dirty="0" smtClean="0"/>
              <a:t>Infant mortality higher than the national average.</a:t>
            </a:r>
          </a:p>
          <a:p>
            <a:r>
              <a:rPr lang="en-US" sz="2000" dirty="0" smtClean="0"/>
              <a:t>High rates of Chlamydia.</a:t>
            </a:r>
          </a:p>
          <a:p>
            <a:r>
              <a:rPr lang="en-US" sz="2000" dirty="0" smtClean="0"/>
              <a:t>High rates of Gonorrhea.</a:t>
            </a:r>
          </a:p>
          <a:p>
            <a:pPr>
              <a:buFont typeface="Arial" pitchFamily="34" charset="0"/>
              <a:buChar char="•"/>
            </a:pPr>
            <a:endParaRPr lang="en-US" sz="2000" dirty="0" smtClean="0"/>
          </a:p>
          <a:p>
            <a:pPr>
              <a:buFont typeface="Arial" pitchFamily="34" charset="0"/>
              <a:buChar char="•"/>
            </a:pPr>
            <a:endParaRPr lang="en-US" sz="2000" dirty="0" smtClean="0"/>
          </a:p>
          <a:p>
            <a:endParaRPr lang="en-US" sz="2000" dirty="0"/>
          </a:p>
        </p:txBody>
      </p:sp>
      <p:pic>
        <p:nvPicPr>
          <p:cNvPr id="1026" name="Picture 2"/>
          <p:cNvPicPr>
            <a:picLocks noChangeAspect="1" noChangeArrowheads="1"/>
          </p:cNvPicPr>
          <p:nvPr/>
        </p:nvPicPr>
        <p:blipFill>
          <a:blip r:embed="rId4" cstate="email"/>
          <a:srcRect/>
          <a:stretch>
            <a:fillRect/>
          </a:stretch>
        </p:blipFill>
        <p:spPr bwMode="auto">
          <a:xfrm>
            <a:off x="3810000" y="228600"/>
            <a:ext cx="3312160" cy="2209800"/>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3505200" y="1143000"/>
            <a:ext cx="762000" cy="230832"/>
          </a:xfrm>
          <a:prstGeom prst="rect">
            <a:avLst/>
          </a:prstGeom>
          <a:solidFill>
            <a:schemeClr val="bg1"/>
          </a:solidFill>
        </p:spPr>
        <p:txBody>
          <a:bodyPr wrap="square" rtlCol="0">
            <a:spAutoFit/>
          </a:bodyPr>
          <a:lstStyle/>
          <a:p>
            <a:pPr algn="ctr"/>
            <a:r>
              <a:rPr lang="en-US" sz="900" dirty="0" smtClean="0"/>
              <a:t>Mike Zone</a:t>
            </a:r>
            <a:endParaRPr lang="en-US" sz="900" dirty="0"/>
          </a:p>
        </p:txBody>
      </p:sp>
      <p:pic>
        <p:nvPicPr>
          <p:cNvPr id="1027" name="Picture 3"/>
          <p:cNvPicPr>
            <a:picLocks noChangeAspect="1" noChangeArrowheads="1"/>
          </p:cNvPicPr>
          <p:nvPr/>
        </p:nvPicPr>
        <p:blipFill>
          <a:blip r:embed="rId5" cstate="email"/>
          <a:srcRect/>
          <a:stretch>
            <a:fillRect/>
          </a:stretch>
        </p:blipFill>
        <p:spPr bwMode="auto">
          <a:xfrm>
            <a:off x="5105400" y="2286000"/>
            <a:ext cx="3817938" cy="251460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6" cstate="email"/>
          <a:srcRect/>
          <a:stretch>
            <a:fillRect/>
          </a:stretch>
        </p:blipFill>
        <p:spPr bwMode="auto">
          <a:xfrm>
            <a:off x="3352800" y="4419600"/>
            <a:ext cx="3200400" cy="21664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 Placeholder 3"/>
          <p:cNvSpPr>
            <a:spLocks noGrp="1"/>
          </p:cNvSpPr>
          <p:nvPr>
            <p:ph type="body" sz="half" idx="2"/>
          </p:nvPr>
        </p:nvSpPr>
        <p:spPr>
          <a:xfrm>
            <a:off x="152401" y="1295400"/>
            <a:ext cx="2438399" cy="5346700"/>
          </a:xfrm>
        </p:spPr>
        <p:txBody>
          <a:bodyPr>
            <a:normAutofit fontScale="92500"/>
          </a:bodyPr>
          <a:lstStyle/>
          <a:p>
            <a:r>
              <a:rPr lang="en-US" sz="2000" dirty="0" smtClean="0"/>
              <a:t>In the summer 2010 door-to-door survey of Majestic Oaks and Linton Oaks, the number one need was activities for kids.</a:t>
            </a:r>
          </a:p>
          <a:p>
            <a:pPr lvl="1"/>
            <a:r>
              <a:rPr lang="en-US" sz="1800" dirty="0" smtClean="0"/>
              <a:t>Residents believe kids will stay out of trouble if they have recreation and structured activities.</a:t>
            </a:r>
          </a:p>
          <a:p>
            <a:r>
              <a:rPr lang="en-US" sz="2000" dirty="0" smtClean="0"/>
              <a:t>There are a number of dilapidated tennis courts in the area, but no basketball courts or fields to play football in.</a:t>
            </a:r>
          </a:p>
          <a:p>
            <a:pPr lvl="1"/>
            <a:endParaRPr lang="en-US" sz="2000" dirty="0" smtClean="0"/>
          </a:p>
          <a:p>
            <a:endParaRPr lang="en-US" sz="2000" dirty="0"/>
          </a:p>
        </p:txBody>
      </p:sp>
      <p:sp>
        <p:nvSpPr>
          <p:cNvPr id="9" name="TextBox 8"/>
          <p:cNvSpPr txBox="1"/>
          <p:nvPr/>
        </p:nvSpPr>
        <p:spPr>
          <a:xfrm>
            <a:off x="3124200" y="1143000"/>
            <a:ext cx="5698996" cy="369332"/>
          </a:xfrm>
          <a:prstGeom prst="rect">
            <a:avLst/>
          </a:prstGeom>
          <a:noFill/>
        </p:spPr>
        <p:txBody>
          <a:bodyPr wrap="none" rtlCol="0">
            <a:spAutoFit/>
          </a:bodyPr>
          <a:lstStyle/>
          <a:p>
            <a:r>
              <a:rPr lang="en-US" dirty="0" smtClean="0"/>
              <a:t>Survey Results for Family Support/Child Development</a:t>
            </a:r>
            <a:endParaRPr lang="en-US" dirty="0"/>
          </a:p>
        </p:txBody>
      </p:sp>
      <p:pic>
        <p:nvPicPr>
          <p:cNvPr id="2050" name="Picture 2" descr="C:\Documents and Settings\kfields\Desktop\Mike Zone recreation\DSCF1120.JPG"/>
          <p:cNvPicPr>
            <a:picLocks noChangeAspect="1" noChangeArrowheads="1"/>
          </p:cNvPicPr>
          <p:nvPr/>
        </p:nvPicPr>
        <p:blipFill>
          <a:blip r:embed="rId3" cstate="email"/>
          <a:srcRect/>
          <a:stretch>
            <a:fillRect/>
          </a:stretch>
        </p:blipFill>
        <p:spPr bwMode="auto">
          <a:xfrm>
            <a:off x="6019800" y="5080000"/>
            <a:ext cx="2667000" cy="1778000"/>
          </a:xfrm>
          <a:prstGeom prst="rect">
            <a:avLst/>
          </a:prstGeom>
          <a:ln>
            <a:noFill/>
          </a:ln>
          <a:effectLst>
            <a:outerShdw blurRad="292100" dist="139700" dir="2700000" algn="tl" rotWithShape="0">
              <a:srgbClr val="333333">
                <a:alpha val="65000"/>
              </a:srgbClr>
            </a:outerShdw>
          </a:effectLst>
        </p:spPr>
      </p:pic>
      <p:pic>
        <p:nvPicPr>
          <p:cNvPr id="2051" name="Picture 3" descr="C:\Documents and Settings\kfields\Desktop\Mike Zone recreation\DSCF1136.JPG"/>
          <p:cNvPicPr>
            <a:picLocks noChangeAspect="1" noChangeArrowheads="1"/>
          </p:cNvPicPr>
          <p:nvPr/>
        </p:nvPicPr>
        <p:blipFill>
          <a:blip r:embed="rId4" cstate="email"/>
          <a:srcRect/>
          <a:stretch>
            <a:fillRect/>
          </a:stretch>
        </p:blipFill>
        <p:spPr bwMode="auto">
          <a:xfrm>
            <a:off x="2971800" y="5080000"/>
            <a:ext cx="2667000" cy="177800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3810000" y="1447800"/>
            <a:ext cx="1208985" cy="276999"/>
          </a:xfrm>
          <a:prstGeom prst="rect">
            <a:avLst/>
          </a:prstGeom>
          <a:noFill/>
        </p:spPr>
        <p:txBody>
          <a:bodyPr wrap="none" rtlCol="0">
            <a:spAutoFit/>
          </a:bodyPr>
          <a:lstStyle/>
          <a:p>
            <a:r>
              <a:rPr lang="en-US" sz="1200" b="1" dirty="0" smtClean="0"/>
              <a:t>Majestic Oaks</a:t>
            </a:r>
            <a:endParaRPr lang="en-US" sz="1200" b="1" dirty="0"/>
          </a:p>
        </p:txBody>
      </p:sp>
      <p:sp>
        <p:nvSpPr>
          <p:cNvPr id="12" name="TextBox 11"/>
          <p:cNvSpPr txBox="1"/>
          <p:nvPr/>
        </p:nvSpPr>
        <p:spPr>
          <a:xfrm>
            <a:off x="7086600" y="1447800"/>
            <a:ext cx="1075936" cy="276999"/>
          </a:xfrm>
          <a:prstGeom prst="rect">
            <a:avLst/>
          </a:prstGeom>
          <a:noFill/>
        </p:spPr>
        <p:txBody>
          <a:bodyPr wrap="none" rtlCol="0">
            <a:spAutoFit/>
          </a:bodyPr>
          <a:lstStyle/>
          <a:p>
            <a:r>
              <a:rPr lang="en-US" sz="1200" b="1" dirty="0" smtClean="0"/>
              <a:t>Linton Oaks</a:t>
            </a:r>
            <a:endParaRPr lang="en-US" sz="1200" b="1" dirty="0"/>
          </a:p>
        </p:txBody>
      </p:sp>
      <p:graphicFrame>
        <p:nvGraphicFramePr>
          <p:cNvPr id="14" name="Content Placeholder 12"/>
          <p:cNvGraphicFramePr>
            <a:graphicFrameLocks noGrp="1"/>
          </p:cNvGraphicFramePr>
          <p:nvPr>
            <p:ph sz="half" idx="2"/>
          </p:nvPr>
        </p:nvGraphicFramePr>
        <p:xfrm>
          <a:off x="2438400" y="1524000"/>
          <a:ext cx="3505200" cy="3657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ontent Placeholder 10"/>
          <p:cNvGraphicFramePr>
            <a:graphicFrameLocks noGrp="1"/>
          </p:cNvGraphicFramePr>
          <p:nvPr>
            <p:ph sz="quarter" idx="4294967295"/>
          </p:nvPr>
        </p:nvGraphicFramePr>
        <p:xfrm>
          <a:off x="5638800" y="1524000"/>
          <a:ext cx="3505200" cy="36576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itle 1"/>
          <p:cNvSpPr txBox="1">
            <a:spLocks/>
          </p:cNvSpPr>
          <p:nvPr/>
        </p:nvSpPr>
        <p:spPr>
          <a:xfrm>
            <a:off x="457200" y="274638"/>
            <a:ext cx="8229600" cy="868362"/>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n-lt"/>
                <a:ea typeface="+mj-ea"/>
                <a:cs typeface="+mj-cs"/>
              </a:rPr>
              <a:t>Lack</a:t>
            </a:r>
            <a:r>
              <a:rPr kumimoji="0" lang="en-US" sz="3200" b="1" i="0" u="none" strike="noStrike" kern="1200" cap="none" spc="0" normalizeH="0" noProof="0" dirty="0" smtClean="0">
                <a:ln>
                  <a:noFill/>
                </a:ln>
                <a:solidFill>
                  <a:schemeClr val="tx1"/>
                </a:solidFill>
                <a:effectLst/>
                <a:uLnTx/>
                <a:uFillTx/>
                <a:latin typeface="+mn-lt"/>
                <a:ea typeface="+mj-ea"/>
                <a:cs typeface="+mj-cs"/>
              </a:rPr>
              <a:t> of Recreation for Youth</a:t>
            </a:r>
            <a:endParaRPr kumimoji="0" lang="en-US" sz="3200" b="1"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914400" y="274638"/>
            <a:ext cx="7772400" cy="1143000"/>
          </a:xfrm>
        </p:spPr>
        <p:txBody>
          <a:bodyPr>
            <a:noAutofit/>
          </a:bodyPr>
          <a:lstStyle/>
          <a:p>
            <a:pPr algn="ctr"/>
            <a:r>
              <a:rPr lang="en-US" sz="2800" b="1" dirty="0" smtClean="0">
                <a:latin typeface="+mn-lt"/>
              </a:rPr>
              <a:t>Limited Transportation and Access to Resources</a:t>
            </a:r>
            <a:endParaRPr lang="en-US" sz="2800" b="1" dirty="0">
              <a:latin typeface="+mn-lt"/>
            </a:endParaRPr>
          </a:p>
        </p:txBody>
      </p:sp>
      <p:sp>
        <p:nvSpPr>
          <p:cNvPr id="4" name="Text Placeholder 3"/>
          <p:cNvSpPr>
            <a:spLocks noGrp="1"/>
          </p:cNvSpPr>
          <p:nvPr>
            <p:ph idx="1"/>
          </p:nvPr>
        </p:nvSpPr>
        <p:spPr>
          <a:xfrm>
            <a:off x="228600" y="1600200"/>
            <a:ext cx="3429000" cy="4953000"/>
          </a:xfrm>
        </p:spPr>
        <p:txBody>
          <a:bodyPr>
            <a:normAutofit lnSpcReduction="10000"/>
          </a:bodyPr>
          <a:lstStyle/>
          <a:p>
            <a:r>
              <a:rPr lang="en-US" sz="2000" dirty="0" smtClean="0"/>
              <a:t>SWAG neighborhoods are located on the number 75 bus route.</a:t>
            </a:r>
          </a:p>
          <a:p>
            <a:endParaRPr lang="en-US" sz="2000" dirty="0" smtClean="0"/>
          </a:p>
          <a:p>
            <a:r>
              <a:rPr lang="en-US" sz="2000" dirty="0" smtClean="0"/>
              <a:t>A trip to </a:t>
            </a:r>
            <a:r>
              <a:rPr lang="en-US" sz="2000" dirty="0" err="1" smtClean="0"/>
              <a:t>Kanapaha</a:t>
            </a:r>
            <a:r>
              <a:rPr lang="en-US" sz="2000" dirty="0" smtClean="0"/>
              <a:t> Park takes 20 minutes each way.</a:t>
            </a:r>
          </a:p>
          <a:p>
            <a:pPr lvl="1"/>
            <a:r>
              <a:rPr lang="en-US" sz="1800" dirty="0" smtClean="0"/>
              <a:t>Walking takes 55 minutes.</a:t>
            </a:r>
          </a:p>
          <a:p>
            <a:r>
              <a:rPr lang="en-US" sz="2000" dirty="0" smtClean="0"/>
              <a:t>A trip to Forest Park takes 30 minutes</a:t>
            </a:r>
          </a:p>
          <a:p>
            <a:pPr lvl="1"/>
            <a:r>
              <a:rPr lang="en-US" sz="1800" dirty="0" smtClean="0"/>
              <a:t>Walking takes 32 minutes.</a:t>
            </a:r>
          </a:p>
          <a:p>
            <a:pPr lvl="1"/>
            <a:endParaRPr lang="en-US" sz="1800" dirty="0" smtClean="0"/>
          </a:p>
          <a:p>
            <a:r>
              <a:rPr lang="en-US" sz="2000" dirty="0" smtClean="0"/>
              <a:t>A trip to the Health Department in SE Gainesville takes 1 ½ hours each way on three different buses.</a:t>
            </a:r>
          </a:p>
          <a:p>
            <a:endParaRPr lang="en-US" sz="2000" dirty="0" smtClean="0"/>
          </a:p>
          <a:p>
            <a:endParaRPr lang="en-US" sz="2000" dirty="0"/>
          </a:p>
        </p:txBody>
      </p:sp>
      <p:grpSp>
        <p:nvGrpSpPr>
          <p:cNvPr id="3" name="Group 8"/>
          <p:cNvGrpSpPr/>
          <p:nvPr/>
        </p:nvGrpSpPr>
        <p:grpSpPr>
          <a:xfrm>
            <a:off x="3733800" y="1295400"/>
            <a:ext cx="5181600" cy="5257800"/>
            <a:chOff x="4191000" y="1219200"/>
            <a:chExt cx="4724400" cy="4724400"/>
          </a:xfrm>
        </p:grpSpPr>
        <p:grpSp>
          <p:nvGrpSpPr>
            <p:cNvPr id="8" name="Group 7"/>
            <p:cNvGrpSpPr/>
            <p:nvPr/>
          </p:nvGrpSpPr>
          <p:grpSpPr>
            <a:xfrm>
              <a:off x="4191000" y="1219200"/>
              <a:ext cx="4724400" cy="4724400"/>
              <a:chOff x="4267200" y="1524000"/>
              <a:chExt cx="4724400" cy="4724400"/>
            </a:xfrm>
          </p:grpSpPr>
          <p:pic>
            <p:nvPicPr>
              <p:cNvPr id="5" name="Picture 2"/>
              <p:cNvPicPr>
                <a:picLocks noChangeAspect="1" noChangeArrowheads="1"/>
              </p:cNvPicPr>
              <p:nvPr/>
            </p:nvPicPr>
            <p:blipFill>
              <a:blip r:embed="rId3" cstate="print"/>
              <a:srcRect/>
              <a:stretch>
                <a:fillRect/>
              </a:stretch>
            </p:blipFill>
            <p:spPr bwMode="auto">
              <a:xfrm>
                <a:off x="4267200" y="1524000"/>
                <a:ext cx="4724400" cy="47244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495800" y="2514600"/>
                <a:ext cx="1600200" cy="14478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6" name="Picture 3"/>
            <p:cNvPicPr>
              <a:picLocks noChangeAspect="1" noChangeArrowheads="1"/>
            </p:cNvPicPr>
            <p:nvPr/>
          </p:nvPicPr>
          <p:blipFill>
            <a:blip r:embed="rId4" cstate="email"/>
            <a:srcRect/>
            <a:stretch>
              <a:fillRect/>
            </a:stretch>
          </p:blipFill>
          <p:spPr bwMode="auto">
            <a:xfrm>
              <a:off x="6272406" y="5105400"/>
              <a:ext cx="2642994" cy="838200"/>
            </a:xfrm>
            <a:prstGeom prst="rect">
              <a:avLst/>
            </a:prstGeom>
            <a:ln>
              <a:noFill/>
            </a:ln>
            <a:effectLst>
              <a:outerShdw blurRad="292100" dist="139700" dir="2700000" algn="tl" rotWithShape="0">
                <a:srgbClr val="333333">
                  <a:alpha val="65000"/>
                </a:srgbClr>
              </a:outerShdw>
            </a:effectLst>
          </p:spPr>
        </p:pic>
      </p:grpSp>
      <p:sp>
        <p:nvSpPr>
          <p:cNvPr id="13" name="TextBox 12"/>
          <p:cNvSpPr txBox="1"/>
          <p:nvPr/>
        </p:nvSpPr>
        <p:spPr>
          <a:xfrm>
            <a:off x="6705600" y="2438400"/>
            <a:ext cx="1707498" cy="369332"/>
          </a:xfrm>
          <a:prstGeom prst="rect">
            <a:avLst/>
          </a:prstGeom>
          <a:noFill/>
        </p:spPr>
        <p:txBody>
          <a:bodyPr wrap="square" rtlCol="0">
            <a:spAutoFit/>
          </a:bodyPr>
          <a:lstStyle/>
          <a:p>
            <a:r>
              <a:rPr lang="en-US" b="1" dirty="0" smtClean="0"/>
              <a:t>75 bus route</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noAutofit/>
          </a:bodyPr>
          <a:lstStyle/>
          <a:p>
            <a:pPr algn="ctr"/>
            <a:r>
              <a:rPr lang="en-US" sz="3600" b="1" dirty="0" smtClean="0">
                <a:latin typeface="+mn-lt"/>
              </a:rPr>
              <a:t>Education Disparities</a:t>
            </a:r>
            <a:endParaRPr lang="en-US" sz="3600" b="1" dirty="0">
              <a:latin typeface="+mn-lt"/>
            </a:endParaRPr>
          </a:p>
        </p:txBody>
      </p:sp>
      <p:sp>
        <p:nvSpPr>
          <p:cNvPr id="4" name="Text Placeholder 3"/>
          <p:cNvSpPr>
            <a:spLocks noGrp="1"/>
          </p:cNvSpPr>
          <p:nvPr>
            <p:ph idx="1"/>
          </p:nvPr>
        </p:nvSpPr>
        <p:spPr>
          <a:xfrm>
            <a:off x="152400" y="1600200"/>
            <a:ext cx="2895600" cy="4953000"/>
          </a:xfrm>
        </p:spPr>
        <p:txBody>
          <a:bodyPr>
            <a:normAutofit fontScale="92500" lnSpcReduction="10000"/>
          </a:bodyPr>
          <a:lstStyle/>
          <a:p>
            <a:r>
              <a:rPr lang="en-US" sz="2000" dirty="0" smtClean="0"/>
              <a:t>Children in the SWAG neighborhoods attend:</a:t>
            </a:r>
          </a:p>
          <a:p>
            <a:pPr lvl="1"/>
            <a:r>
              <a:rPr lang="en-US" sz="1800" dirty="0" err="1" smtClean="0"/>
              <a:t>Terwilliger</a:t>
            </a:r>
            <a:r>
              <a:rPr lang="en-US" sz="1800" dirty="0" smtClean="0"/>
              <a:t> Elementary</a:t>
            </a:r>
          </a:p>
          <a:p>
            <a:pPr lvl="1"/>
            <a:r>
              <a:rPr lang="en-US" sz="1800" dirty="0" smtClean="0"/>
              <a:t>Chiles Elementary</a:t>
            </a:r>
          </a:p>
          <a:p>
            <a:pPr lvl="1"/>
            <a:r>
              <a:rPr lang="en-US" sz="1800" dirty="0" smtClean="0"/>
              <a:t>Fort Clark Middle</a:t>
            </a:r>
          </a:p>
          <a:p>
            <a:pPr lvl="1"/>
            <a:r>
              <a:rPr lang="en-US" sz="1800" dirty="0" err="1" smtClean="0"/>
              <a:t>Kanapaha</a:t>
            </a:r>
            <a:r>
              <a:rPr lang="en-US" sz="1800" dirty="0" smtClean="0"/>
              <a:t> Middle</a:t>
            </a:r>
          </a:p>
          <a:p>
            <a:pPr lvl="1"/>
            <a:r>
              <a:rPr lang="en-US" sz="1800" dirty="0" smtClean="0"/>
              <a:t>Buchholz High</a:t>
            </a:r>
          </a:p>
          <a:p>
            <a:endParaRPr lang="en-US" sz="2000" dirty="0" smtClean="0"/>
          </a:p>
          <a:p>
            <a:r>
              <a:rPr lang="en-US" sz="2000" dirty="0" smtClean="0"/>
              <a:t>Data from </a:t>
            </a:r>
            <a:r>
              <a:rPr lang="en-US" sz="2000" dirty="0" err="1" smtClean="0"/>
              <a:t>Terwilliger</a:t>
            </a:r>
            <a:r>
              <a:rPr lang="en-US" sz="2000" dirty="0" smtClean="0"/>
              <a:t> and Chiles identify poverty and instability.</a:t>
            </a:r>
          </a:p>
          <a:p>
            <a:endParaRPr lang="en-US" sz="2000" dirty="0" smtClean="0"/>
          </a:p>
          <a:p>
            <a:r>
              <a:rPr lang="en-US" sz="2000" dirty="0" smtClean="0"/>
              <a:t>Data from Buchholz identifies disparities between white and black children.</a:t>
            </a:r>
          </a:p>
          <a:p>
            <a:endParaRPr lang="en-US" sz="2000" dirty="0"/>
          </a:p>
        </p:txBody>
      </p:sp>
      <p:pic>
        <p:nvPicPr>
          <p:cNvPr id="6146" name="Picture 2"/>
          <p:cNvPicPr>
            <a:picLocks noChangeAspect="1" noChangeArrowheads="1"/>
          </p:cNvPicPr>
          <p:nvPr/>
        </p:nvPicPr>
        <p:blipFill>
          <a:blip r:embed="rId3" cstate="print"/>
          <a:srcRect/>
          <a:stretch>
            <a:fillRect/>
          </a:stretch>
        </p:blipFill>
        <p:spPr bwMode="auto">
          <a:xfrm>
            <a:off x="3048000" y="1676400"/>
            <a:ext cx="5887843"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762000" y="304800"/>
            <a:ext cx="3810000" cy="673100"/>
          </a:xfrm>
        </p:spPr>
        <p:txBody>
          <a:bodyPr>
            <a:normAutofit/>
          </a:bodyPr>
          <a:lstStyle/>
          <a:p>
            <a:pPr algn="ctr"/>
            <a:r>
              <a:rPr lang="en-US" sz="3600" dirty="0" smtClean="0">
                <a:latin typeface="+mn-lt"/>
              </a:rPr>
              <a:t>Dense Poverty</a:t>
            </a:r>
            <a:endParaRPr lang="en-US" sz="3600" dirty="0">
              <a:latin typeface="+mn-lt"/>
            </a:endParaRPr>
          </a:p>
        </p:txBody>
      </p:sp>
      <p:sp>
        <p:nvSpPr>
          <p:cNvPr id="4" name="Text Placeholder 3"/>
          <p:cNvSpPr>
            <a:spLocks noGrp="1"/>
          </p:cNvSpPr>
          <p:nvPr>
            <p:ph type="body" sz="half" idx="2"/>
          </p:nvPr>
        </p:nvSpPr>
        <p:spPr>
          <a:xfrm>
            <a:off x="1219200" y="1143000"/>
            <a:ext cx="3008313" cy="4691063"/>
          </a:xfrm>
        </p:spPr>
        <p:txBody>
          <a:bodyPr>
            <a:normAutofit/>
          </a:bodyPr>
          <a:lstStyle/>
          <a:p>
            <a:r>
              <a:rPr lang="en-US" sz="2000" dirty="0" smtClean="0"/>
              <a:t>32607 is the 5</a:t>
            </a:r>
            <a:r>
              <a:rPr lang="en-US" sz="2000" baseline="30000" dirty="0" smtClean="0"/>
              <a:t>th</a:t>
            </a:r>
            <a:r>
              <a:rPr lang="en-US" sz="2000" dirty="0" smtClean="0"/>
              <a:t> most impoverished zip code in the County.</a:t>
            </a:r>
          </a:p>
          <a:p>
            <a:endParaRPr lang="en-US" sz="2000" dirty="0" smtClean="0"/>
          </a:p>
          <a:p>
            <a:r>
              <a:rPr lang="en-US" sz="2000" dirty="0" smtClean="0"/>
              <a:t>100% of the residents living in Majestic Oaks have an annual income below $10,000.</a:t>
            </a:r>
          </a:p>
          <a:p>
            <a:endParaRPr lang="en-US" sz="1800" dirty="0" smtClean="0"/>
          </a:p>
          <a:p>
            <a:endParaRPr lang="en-US" sz="2000" dirty="0"/>
          </a:p>
        </p:txBody>
      </p:sp>
      <p:grpSp>
        <p:nvGrpSpPr>
          <p:cNvPr id="3" name="Group 14"/>
          <p:cNvGrpSpPr/>
          <p:nvPr/>
        </p:nvGrpSpPr>
        <p:grpSpPr>
          <a:xfrm>
            <a:off x="4572000" y="228600"/>
            <a:ext cx="4343400" cy="4191000"/>
            <a:chOff x="4038600" y="914400"/>
            <a:chExt cx="4038600" cy="3810000"/>
          </a:xfrm>
        </p:grpSpPr>
        <p:pic>
          <p:nvPicPr>
            <p:cNvPr id="6" name="Picture 7"/>
            <p:cNvPicPr>
              <a:picLocks noChangeAspect="1" noChangeArrowheads="1"/>
            </p:cNvPicPr>
            <p:nvPr/>
          </p:nvPicPr>
          <p:blipFill>
            <a:blip r:embed="rId3" cstate="print"/>
            <a:srcRect t="1961"/>
            <a:stretch>
              <a:fillRect/>
            </a:stretch>
          </p:blipFill>
          <p:spPr bwMode="auto">
            <a:xfrm>
              <a:off x="4038600" y="914400"/>
              <a:ext cx="4038600" cy="3810000"/>
            </a:xfrm>
            <a:prstGeom prst="rect">
              <a:avLst/>
            </a:prstGeom>
            <a:ln>
              <a:noFill/>
            </a:ln>
            <a:effectLst>
              <a:outerShdw blurRad="292100" dist="139700" dir="2700000" algn="tl" rotWithShape="0">
                <a:srgbClr val="333333">
                  <a:alpha val="65000"/>
                </a:srgbClr>
              </a:outerShdw>
            </a:effectLst>
          </p:spPr>
        </p:pic>
        <p:sp>
          <p:nvSpPr>
            <p:cNvPr id="7" name="Oval 8"/>
            <p:cNvSpPr>
              <a:spLocks noChangeArrowheads="1"/>
            </p:cNvSpPr>
            <p:nvPr/>
          </p:nvSpPr>
          <p:spPr bwMode="auto">
            <a:xfrm>
              <a:off x="5411788" y="2949575"/>
              <a:ext cx="322262" cy="244475"/>
            </a:xfrm>
            <a:prstGeom prst="ellipse">
              <a:avLst/>
            </a:prstGeom>
            <a:solidFill>
              <a:schemeClr val="accent1">
                <a:alpha val="0"/>
              </a:schemeClr>
            </a:solidFill>
            <a:ln w="12700">
              <a:solidFill>
                <a:srgbClr val="FF0000"/>
              </a:solidFill>
              <a:round/>
              <a:headEnd/>
              <a:tailEnd/>
            </a:ln>
          </p:spPr>
          <p:txBody>
            <a:bodyPr wrap="none" anchor="ctr"/>
            <a:lstStyle/>
            <a:p>
              <a:endParaRPr lang="en-US">
                <a:latin typeface="Calibri" pitchFamily="34" charset="0"/>
              </a:endParaRPr>
            </a:p>
          </p:txBody>
        </p:sp>
        <p:sp>
          <p:nvSpPr>
            <p:cNvPr id="8" name="Oval 9"/>
            <p:cNvSpPr>
              <a:spLocks noChangeArrowheads="1"/>
            </p:cNvSpPr>
            <p:nvPr/>
          </p:nvSpPr>
          <p:spPr bwMode="auto">
            <a:xfrm>
              <a:off x="6172200" y="2895600"/>
              <a:ext cx="322263" cy="242888"/>
            </a:xfrm>
            <a:prstGeom prst="ellipse">
              <a:avLst/>
            </a:prstGeom>
            <a:solidFill>
              <a:schemeClr val="accent1">
                <a:alpha val="0"/>
              </a:schemeClr>
            </a:solidFill>
            <a:ln w="12700">
              <a:solidFill>
                <a:srgbClr val="FF0000"/>
              </a:solidFill>
              <a:round/>
              <a:headEnd/>
              <a:tailEnd/>
            </a:ln>
          </p:spPr>
          <p:txBody>
            <a:bodyPr wrap="none" anchor="ctr"/>
            <a:lstStyle/>
            <a:p>
              <a:endParaRPr lang="en-US">
                <a:latin typeface="Calibri" pitchFamily="34" charset="0"/>
              </a:endParaRPr>
            </a:p>
          </p:txBody>
        </p:sp>
        <p:sp>
          <p:nvSpPr>
            <p:cNvPr id="9" name="Oval 10"/>
            <p:cNvSpPr>
              <a:spLocks noChangeArrowheads="1"/>
            </p:cNvSpPr>
            <p:nvPr/>
          </p:nvSpPr>
          <p:spPr bwMode="auto">
            <a:xfrm>
              <a:off x="6629400" y="2971800"/>
              <a:ext cx="398463" cy="228600"/>
            </a:xfrm>
            <a:prstGeom prst="ellipse">
              <a:avLst/>
            </a:prstGeom>
            <a:solidFill>
              <a:schemeClr val="accent1">
                <a:alpha val="0"/>
              </a:schemeClr>
            </a:solidFill>
            <a:ln w="12700">
              <a:solidFill>
                <a:srgbClr val="FF0000"/>
              </a:solidFill>
              <a:round/>
              <a:headEnd/>
              <a:tailEnd/>
            </a:ln>
          </p:spPr>
          <p:txBody>
            <a:bodyPr wrap="none" anchor="ctr"/>
            <a:lstStyle/>
            <a:p>
              <a:endParaRPr lang="en-US">
                <a:latin typeface="Calibri" pitchFamily="34" charset="0"/>
              </a:endParaRPr>
            </a:p>
          </p:txBody>
        </p:sp>
        <p:sp>
          <p:nvSpPr>
            <p:cNvPr id="10" name="Oval 11"/>
            <p:cNvSpPr>
              <a:spLocks noChangeArrowheads="1"/>
            </p:cNvSpPr>
            <p:nvPr/>
          </p:nvSpPr>
          <p:spPr bwMode="auto">
            <a:xfrm>
              <a:off x="5492750" y="3436938"/>
              <a:ext cx="322263" cy="242887"/>
            </a:xfrm>
            <a:prstGeom prst="ellipse">
              <a:avLst/>
            </a:prstGeom>
            <a:solidFill>
              <a:schemeClr val="accent1">
                <a:alpha val="0"/>
              </a:schemeClr>
            </a:solidFill>
            <a:ln w="12700">
              <a:solidFill>
                <a:srgbClr val="FF0000"/>
              </a:solidFill>
              <a:round/>
              <a:headEnd/>
              <a:tailEnd/>
            </a:ln>
          </p:spPr>
          <p:txBody>
            <a:bodyPr wrap="none" anchor="ctr"/>
            <a:lstStyle/>
            <a:p>
              <a:endParaRPr lang="en-US">
                <a:latin typeface="Calibri" pitchFamily="34" charset="0"/>
              </a:endParaRPr>
            </a:p>
          </p:txBody>
        </p:sp>
        <p:sp>
          <p:nvSpPr>
            <p:cNvPr id="11" name="Text Box 12"/>
            <p:cNvSpPr txBox="1">
              <a:spLocks noChangeArrowheads="1"/>
            </p:cNvSpPr>
            <p:nvPr/>
          </p:nvSpPr>
          <p:spPr bwMode="auto">
            <a:xfrm>
              <a:off x="6705600" y="990600"/>
              <a:ext cx="1185863" cy="369888"/>
            </a:xfrm>
            <a:prstGeom prst="rect">
              <a:avLst/>
            </a:prstGeom>
            <a:noFill/>
            <a:ln w="9525">
              <a:noFill/>
              <a:miter lim="800000"/>
              <a:headEnd/>
              <a:tailEnd/>
            </a:ln>
          </p:spPr>
          <p:txBody>
            <a:bodyPr wrap="none">
              <a:spAutoFit/>
            </a:bodyPr>
            <a:lstStyle/>
            <a:p>
              <a:r>
                <a:rPr lang="en-US" b="1">
                  <a:latin typeface="Calibri" pitchFamily="34" charset="0"/>
                </a:rPr>
                <a:t>Mike Zone</a:t>
              </a:r>
            </a:p>
          </p:txBody>
        </p:sp>
        <p:sp>
          <p:nvSpPr>
            <p:cNvPr id="12" name="Line 14"/>
            <p:cNvSpPr>
              <a:spLocks noChangeShapeType="1"/>
            </p:cNvSpPr>
            <p:nvPr/>
          </p:nvSpPr>
          <p:spPr bwMode="auto">
            <a:xfrm flipH="1">
              <a:off x="5715000" y="1295400"/>
              <a:ext cx="1447800" cy="1676400"/>
            </a:xfrm>
            <a:prstGeom prst="line">
              <a:avLst/>
            </a:prstGeom>
            <a:noFill/>
            <a:ln w="25400">
              <a:solidFill>
                <a:srgbClr val="FF0000"/>
              </a:solidFill>
              <a:round/>
              <a:headEnd/>
              <a:tailEnd type="triangle" w="med" len="med"/>
            </a:ln>
          </p:spPr>
          <p:txBody>
            <a:bodyPr/>
            <a:lstStyle/>
            <a:p>
              <a:endParaRPr lang="en-US"/>
            </a:p>
          </p:txBody>
        </p:sp>
        <p:sp>
          <p:nvSpPr>
            <p:cNvPr id="13" name="Oval 15"/>
            <p:cNvSpPr>
              <a:spLocks noChangeArrowheads="1"/>
            </p:cNvSpPr>
            <p:nvPr/>
          </p:nvSpPr>
          <p:spPr bwMode="auto">
            <a:xfrm>
              <a:off x="5867400" y="2971800"/>
              <a:ext cx="381000" cy="228600"/>
            </a:xfrm>
            <a:prstGeom prst="ellipse">
              <a:avLst/>
            </a:prstGeom>
            <a:noFill/>
            <a:ln w="12700">
              <a:solidFill>
                <a:srgbClr val="FF0000"/>
              </a:solidFill>
              <a:round/>
              <a:headEnd/>
              <a:tailEnd/>
            </a:ln>
          </p:spPr>
          <p:txBody>
            <a:bodyPr wrap="none" anchor="ctr"/>
            <a:lstStyle/>
            <a:p>
              <a:endParaRPr lang="en-US">
                <a:latin typeface="Calibri" pitchFamily="34" charset="0"/>
              </a:endParaRPr>
            </a:p>
          </p:txBody>
        </p:sp>
      </p:grpSp>
      <p:graphicFrame>
        <p:nvGraphicFramePr>
          <p:cNvPr id="16" name="Group 252"/>
          <p:cNvGraphicFramePr>
            <a:graphicFrameLocks noGrp="1"/>
          </p:cNvGraphicFramePr>
          <p:nvPr>
            <p:ph idx="1"/>
          </p:nvPr>
        </p:nvGraphicFramePr>
        <p:xfrm>
          <a:off x="457200" y="4191000"/>
          <a:ext cx="5181600" cy="2377440"/>
        </p:xfrm>
        <a:graphic>
          <a:graphicData uri="http://schemas.openxmlformats.org/drawingml/2006/table">
            <a:tbl>
              <a:tblPr/>
              <a:tblGrid>
                <a:gridCol w="876886"/>
                <a:gridCol w="1674055"/>
                <a:gridCol w="1547837"/>
                <a:gridCol w="1082822"/>
              </a:tblGrid>
              <a:tr h="960813">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Zip</a:t>
                      </a: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Code</a:t>
                      </a:r>
                      <a:endParaRPr kumimoji="0" lang="en-US" sz="1200" b="0" i="0" u="none" strike="noStrike" cap="none" normalizeH="0" baseline="0" dirty="0" smtClean="0">
                        <a:ln>
                          <a:noFill/>
                        </a:ln>
                        <a:solidFill>
                          <a:schemeClr val="tx1"/>
                        </a:solidFill>
                        <a:effectLst/>
                        <a:latin typeface="Arial" charset="0"/>
                      </a:endParaRPr>
                    </a:p>
                  </a:txBody>
                  <a:tcPr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Residents with </a:t>
                      </a: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income lower than </a:t>
                      </a: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the poverty level </a:t>
                      </a: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(2007)</a:t>
                      </a:r>
                      <a:endParaRPr kumimoji="0" lang="en-US" sz="1200" b="0" i="0" u="none" strike="noStrike" cap="none" normalizeH="0" baseline="0" dirty="0" smtClean="0">
                        <a:ln>
                          <a:noFill/>
                        </a:ln>
                        <a:solidFill>
                          <a:schemeClr val="tx1"/>
                        </a:solidFill>
                        <a:effectLst/>
                        <a:latin typeface="Arial" charset="0"/>
                      </a:endParaRP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Residents with </a:t>
                      </a: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income below</a:t>
                      </a: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50% of the</a:t>
                      </a: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poverty level </a:t>
                      </a: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(2007)</a:t>
                      </a:r>
                      <a:endParaRPr kumimoji="0" lang="en-US" sz="1200" b="0" i="0" u="none" strike="noStrike" cap="none" normalizeH="0" baseline="0" dirty="0" smtClean="0">
                        <a:ln>
                          <a:noFill/>
                        </a:ln>
                        <a:solidFill>
                          <a:schemeClr val="tx1"/>
                        </a:solidFill>
                        <a:effectLst/>
                        <a:latin typeface="Arial" charset="0"/>
                      </a:endParaRP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City</a:t>
                      </a:r>
                      <a:endParaRPr kumimoji="0" lang="en-US" sz="1200" b="0"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252845">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32603</a:t>
                      </a:r>
                      <a:endParaRPr kumimoji="0" lang="en-US" sz="1200" b="0" i="0" u="none" strike="noStrike" cap="none" normalizeH="0" baseline="0" smtClean="0">
                        <a:ln>
                          <a:noFill/>
                        </a:ln>
                        <a:solidFill>
                          <a:schemeClr val="tx1"/>
                        </a:solidFill>
                        <a:effectLst/>
                        <a:latin typeface="Arial" charset="0"/>
                      </a:endParaRP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65.3 %</a:t>
                      </a:r>
                      <a:endParaRPr kumimoji="0" lang="en-US" sz="1200" b="0"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53.0 %</a:t>
                      </a:r>
                      <a:endParaRPr kumimoji="0" lang="en-US" sz="1200" b="0"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Gainesville</a:t>
                      </a:r>
                      <a:endParaRPr kumimoji="0" lang="en-US" sz="1200" b="0" i="0" u="none" strike="noStrike" cap="none" normalizeH="0" baseline="0" smtClean="0">
                        <a:ln>
                          <a:noFill/>
                        </a:ln>
                        <a:solidFill>
                          <a:schemeClr val="tx1"/>
                        </a:solidFill>
                        <a:effectLst/>
                        <a:latin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52845">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32601</a:t>
                      </a:r>
                      <a:endParaRPr kumimoji="0" lang="en-US" sz="12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55.9 % </a:t>
                      </a:r>
                      <a:endParaRPr kumimoji="0" lang="en-US" sz="12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41.0 %</a:t>
                      </a:r>
                      <a:endParaRPr kumimoji="0" lang="en-US" sz="12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Gainesville</a:t>
                      </a:r>
                      <a:endParaRPr kumimoji="0" lang="en-US" sz="12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252845">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32608</a:t>
                      </a:r>
                      <a:endParaRPr kumimoji="0" lang="en-US" sz="12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52.2 %</a:t>
                      </a:r>
                      <a:endParaRPr kumimoji="0" lang="en-US" sz="1200" b="0"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40.9 %</a:t>
                      </a:r>
                      <a:endParaRPr kumimoji="0" lang="en-US" sz="12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Gainesville</a:t>
                      </a:r>
                      <a:endParaRPr kumimoji="0" lang="en-US" sz="12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252845">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32641</a:t>
                      </a:r>
                      <a:endParaRPr kumimoji="0" lang="en-US" sz="12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41.4 %</a:t>
                      </a:r>
                      <a:endParaRPr kumimoji="0" lang="en-US" sz="12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28.1 %</a:t>
                      </a:r>
                      <a:endParaRPr kumimoji="0" lang="en-US" sz="12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Gainesville</a:t>
                      </a:r>
                      <a:endParaRPr kumimoji="0" lang="en-US" sz="12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252845">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32607</a:t>
                      </a:r>
                      <a:endParaRPr kumimoji="0" lang="en-US" sz="1200" b="1" i="0" u="none" strike="noStrike" cap="none" normalizeH="0" baseline="0" smtClean="0">
                        <a:ln>
                          <a:noFill/>
                        </a:ln>
                        <a:solidFill>
                          <a:srgbClr val="FF0000"/>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36.6 %</a:t>
                      </a:r>
                      <a:endParaRPr kumimoji="0" lang="en-US" sz="1200" b="1"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26.9 %</a:t>
                      </a:r>
                      <a:endParaRPr kumimoji="0" lang="en-US" sz="1200" b="1"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200" b="1" i="0" u="none" strike="noStrike" cap="none" normalizeH="0" baseline="0" dirty="0" smtClean="0">
                          <a:ln>
                            <a:noFill/>
                          </a:ln>
                          <a:solidFill>
                            <a:srgbClr val="FF0000"/>
                          </a:solidFill>
                          <a:effectLst/>
                          <a:latin typeface="Times New Roman" pitchFamily="18" charset="0"/>
                          <a:cs typeface="Times New Roman" pitchFamily="18" charset="0"/>
                        </a:rPr>
                        <a:t>Gainesville</a:t>
                      </a:r>
                      <a:endParaRPr kumimoji="0" lang="en-US" sz="1200" b="1" i="0" u="none" strike="noStrike" cap="none" normalizeH="0" baseline="0" dirty="0" smtClean="0">
                        <a:ln>
                          <a:noFill/>
                        </a:ln>
                        <a:solidFill>
                          <a:srgbClr val="FF0000"/>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52400" y="1143000"/>
            <a:ext cx="3008313" cy="533400"/>
          </a:xfrm>
        </p:spPr>
        <p:txBody>
          <a:bodyPr>
            <a:normAutofit fontScale="90000"/>
          </a:bodyPr>
          <a:lstStyle/>
          <a:p>
            <a:pPr algn="ctr"/>
            <a:r>
              <a:rPr lang="en-US" sz="3200" dirty="0" smtClean="0">
                <a:latin typeface="Arial" pitchFamily="34" charset="0"/>
                <a:cs typeface="Arial" pitchFamily="34" charset="0"/>
              </a:rPr>
              <a:t>Crime</a:t>
            </a:r>
            <a:endParaRPr lang="en-US" sz="3200" dirty="0">
              <a:latin typeface="Arial" pitchFamily="34" charset="0"/>
              <a:cs typeface="Arial" pitchFamily="34" charset="0"/>
            </a:endParaRPr>
          </a:p>
        </p:txBody>
      </p:sp>
      <p:sp>
        <p:nvSpPr>
          <p:cNvPr id="4" name="Text Placeholder 3"/>
          <p:cNvSpPr>
            <a:spLocks noGrp="1"/>
          </p:cNvSpPr>
          <p:nvPr>
            <p:ph type="body" sz="half" idx="2"/>
          </p:nvPr>
        </p:nvSpPr>
        <p:spPr>
          <a:xfrm>
            <a:off x="304800" y="1600200"/>
            <a:ext cx="3008313" cy="4691063"/>
          </a:xfrm>
        </p:spPr>
        <p:txBody>
          <a:bodyPr>
            <a:normAutofit/>
          </a:bodyPr>
          <a:lstStyle/>
          <a:p>
            <a:r>
              <a:rPr lang="en-US" sz="2000" dirty="0" smtClean="0"/>
              <a:t>The Alachua County Sheriff’s Office divides the County into zones based on the area’s call load.</a:t>
            </a:r>
          </a:p>
          <a:p>
            <a:pPr lvl="1"/>
            <a:r>
              <a:rPr lang="en-US" sz="1800" dirty="0" smtClean="0"/>
              <a:t>The zone with the highest call load is named Mike Zone.</a:t>
            </a:r>
          </a:p>
          <a:p>
            <a:pPr lvl="1"/>
            <a:r>
              <a:rPr lang="en-US" sz="1800" dirty="0" smtClean="0"/>
              <a:t>This zone is just over one square mile and is located in zip code 32607.</a:t>
            </a:r>
          </a:p>
          <a:p>
            <a:pPr lvl="1"/>
            <a:r>
              <a:rPr lang="en-US" sz="1800" dirty="0" smtClean="0"/>
              <a:t>The main types of crime in this area are domestic violence, burglary, and assault/battery.</a:t>
            </a:r>
          </a:p>
          <a:p>
            <a:endParaRPr lang="en-US" dirty="0"/>
          </a:p>
        </p:txBody>
      </p:sp>
      <p:pic>
        <p:nvPicPr>
          <p:cNvPr id="19458" name="Picture 2" descr="PH02398U"/>
          <p:cNvPicPr preferRelativeResize="0">
            <a:picLocks noChangeArrowheads="1" noChangeShapeType="1"/>
          </p:cNvPicPr>
          <p:nvPr/>
        </p:nvPicPr>
        <p:blipFill>
          <a:blip r:embed="rId3" cstate="email"/>
          <a:srcRect/>
          <a:stretch>
            <a:fillRect/>
          </a:stretch>
        </p:blipFill>
        <p:spPr bwMode="auto">
          <a:xfrm>
            <a:off x="3276600" y="457200"/>
            <a:ext cx="5867400" cy="47244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343400" y="5105400"/>
            <a:ext cx="4648200" cy="830997"/>
          </a:xfrm>
          <a:prstGeom prst="rect">
            <a:avLst/>
          </a:prstGeom>
          <a:noFill/>
        </p:spPr>
        <p:txBody>
          <a:bodyPr wrap="square" rtlCol="0">
            <a:spAutoFit/>
          </a:bodyPr>
          <a:lstStyle/>
          <a:p>
            <a:pPr algn="ctr"/>
            <a:r>
              <a:rPr lang="en-US" sz="1600" dirty="0" smtClean="0"/>
              <a:t>This is a density map indicating crime reports.  Green indicates the lowest density, red indicates the highest density.</a:t>
            </a:r>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3600" b="1" dirty="0" smtClean="0">
                <a:latin typeface="Arial" pitchFamily="34" charset="0"/>
                <a:cs typeface="Arial" pitchFamily="34" charset="0"/>
              </a:rPr>
              <a:t>Gangs</a:t>
            </a:r>
            <a:endParaRPr lang="en-US" sz="3600" b="1" dirty="0">
              <a:latin typeface="Arial" pitchFamily="34" charset="0"/>
              <a:cs typeface="Arial" pitchFamily="34" charset="0"/>
            </a:endParaRPr>
          </a:p>
        </p:txBody>
      </p:sp>
      <p:sp>
        <p:nvSpPr>
          <p:cNvPr id="4" name="Text Placeholder 3"/>
          <p:cNvSpPr>
            <a:spLocks noGrp="1"/>
          </p:cNvSpPr>
          <p:nvPr>
            <p:ph idx="1"/>
          </p:nvPr>
        </p:nvSpPr>
        <p:spPr>
          <a:xfrm>
            <a:off x="0" y="1143000"/>
            <a:ext cx="3581400" cy="5943600"/>
          </a:xfrm>
        </p:spPr>
        <p:txBody>
          <a:bodyPr>
            <a:noAutofit/>
          </a:bodyPr>
          <a:lstStyle/>
          <a:p>
            <a:pPr>
              <a:buNone/>
            </a:pPr>
            <a:r>
              <a:rPr lang="en-US" sz="2000" dirty="0" smtClean="0"/>
              <a:t>	This area consists of both national and hybrid gangs:</a:t>
            </a:r>
          </a:p>
          <a:p>
            <a:pPr lvl="1">
              <a:lnSpc>
                <a:spcPct val="90000"/>
              </a:lnSpc>
              <a:defRPr/>
            </a:pPr>
            <a:r>
              <a:rPr lang="en-US" sz="2000" dirty="0"/>
              <a:t>3</a:t>
            </a:r>
            <a:r>
              <a:rPr lang="en-US" sz="2000" baseline="30000" dirty="0"/>
              <a:t>RD</a:t>
            </a:r>
            <a:r>
              <a:rPr lang="en-US" sz="2000" dirty="0"/>
              <a:t> Lane</a:t>
            </a:r>
          </a:p>
          <a:p>
            <a:pPr lvl="2">
              <a:lnSpc>
                <a:spcPct val="90000"/>
              </a:lnSpc>
              <a:defRPr/>
            </a:pPr>
            <a:r>
              <a:rPr lang="en-US" sz="1400" dirty="0"/>
              <a:t>Hybrid gang, juvenile members, Linton Oaks</a:t>
            </a:r>
          </a:p>
          <a:p>
            <a:pPr lvl="1">
              <a:lnSpc>
                <a:spcPct val="90000"/>
              </a:lnSpc>
              <a:defRPr/>
            </a:pPr>
            <a:r>
              <a:rPr lang="en-US" sz="2000" dirty="0" err="1"/>
              <a:t>Outwest</a:t>
            </a:r>
            <a:r>
              <a:rPr lang="en-US" sz="2000" dirty="0"/>
              <a:t>	</a:t>
            </a:r>
          </a:p>
          <a:p>
            <a:pPr lvl="2">
              <a:lnSpc>
                <a:spcPct val="90000"/>
              </a:lnSpc>
              <a:defRPr/>
            </a:pPr>
            <a:r>
              <a:rPr lang="en-US" sz="1400" dirty="0"/>
              <a:t>Hybrid gang, juvenile members, Holly Heights/ Gordon Manor, Cornerstone MHP</a:t>
            </a:r>
            <a:endParaRPr lang="en-US" sz="1400" dirty="0">
              <a:effectLst>
                <a:outerShdw blurRad="38100" dist="38100" dir="2700000" algn="tl">
                  <a:srgbClr val="000000"/>
                </a:outerShdw>
              </a:effectLst>
            </a:endParaRPr>
          </a:p>
          <a:p>
            <a:pPr lvl="1">
              <a:lnSpc>
                <a:spcPct val="90000"/>
              </a:lnSpc>
              <a:defRPr/>
            </a:pPr>
            <a:r>
              <a:rPr lang="en-US" sz="2000" dirty="0"/>
              <a:t>Bloods</a:t>
            </a:r>
          </a:p>
          <a:p>
            <a:pPr lvl="2">
              <a:lnSpc>
                <a:spcPct val="90000"/>
              </a:lnSpc>
              <a:defRPr/>
            </a:pPr>
            <a:r>
              <a:rPr lang="en-US" sz="1400" dirty="0"/>
              <a:t>National gang, juveniles and adult members, Linton Oaks, Holy Heights/ Gordon Manor, Majestic Oaks, Corner Stone MHP, Tower Oaks</a:t>
            </a:r>
          </a:p>
          <a:p>
            <a:pPr lvl="1">
              <a:lnSpc>
                <a:spcPct val="90000"/>
              </a:lnSpc>
              <a:defRPr/>
            </a:pPr>
            <a:r>
              <a:rPr lang="en-US" sz="2000" dirty="0"/>
              <a:t>Gangster </a:t>
            </a:r>
            <a:r>
              <a:rPr lang="en-US" sz="2000" dirty="0" smtClean="0"/>
              <a:t>Disciples</a:t>
            </a:r>
            <a:endParaRPr lang="en-US" sz="3600" dirty="0" smtClean="0"/>
          </a:p>
          <a:p>
            <a:pPr lvl="2">
              <a:lnSpc>
                <a:spcPct val="90000"/>
              </a:lnSpc>
              <a:defRPr/>
            </a:pPr>
            <a:r>
              <a:rPr lang="en-US" sz="1400" dirty="0" smtClean="0"/>
              <a:t>National gang, juvenile and adult members, Tower Oaks, Majestic Oaks</a:t>
            </a:r>
          </a:p>
          <a:p>
            <a:pPr lvl="1">
              <a:lnSpc>
                <a:spcPct val="90000"/>
              </a:lnSpc>
              <a:defRPr/>
            </a:pPr>
            <a:r>
              <a:rPr lang="en-US" sz="2000" dirty="0" smtClean="0"/>
              <a:t>Latin </a:t>
            </a:r>
            <a:r>
              <a:rPr lang="en-US" sz="2000" dirty="0"/>
              <a:t>Kings</a:t>
            </a:r>
          </a:p>
          <a:p>
            <a:pPr lvl="2">
              <a:lnSpc>
                <a:spcPct val="90000"/>
              </a:lnSpc>
              <a:defRPr/>
            </a:pPr>
            <a:r>
              <a:rPr lang="en-US" sz="1400" dirty="0"/>
              <a:t>National gang, adult members, Majestic Oaks</a:t>
            </a:r>
            <a:endParaRPr lang="en-US" sz="1400" dirty="0">
              <a:effectLst>
                <a:outerShdw blurRad="38100" dist="38100" dir="2700000" algn="tl">
                  <a:srgbClr val="000000"/>
                </a:outerShdw>
              </a:effectLst>
            </a:endParaRPr>
          </a:p>
          <a:p>
            <a:endParaRPr lang="en-US" sz="2000" dirty="0"/>
          </a:p>
        </p:txBody>
      </p:sp>
      <p:pic>
        <p:nvPicPr>
          <p:cNvPr id="20482" name="Picture 2"/>
          <p:cNvPicPr>
            <a:picLocks noChangeAspect="1" noChangeArrowheads="1"/>
          </p:cNvPicPr>
          <p:nvPr/>
        </p:nvPicPr>
        <p:blipFill>
          <a:blip r:embed="rId3" cstate="email"/>
          <a:srcRect/>
          <a:stretch>
            <a:fillRect/>
          </a:stretch>
        </p:blipFill>
        <p:spPr bwMode="auto">
          <a:xfrm>
            <a:off x="3500804" y="1524000"/>
            <a:ext cx="5643196" cy="465787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143000" y="228600"/>
            <a:ext cx="3008313" cy="717550"/>
          </a:xfrm>
        </p:spPr>
        <p:txBody>
          <a:bodyPr>
            <a:noAutofit/>
          </a:bodyPr>
          <a:lstStyle/>
          <a:p>
            <a:r>
              <a:rPr lang="en-US" sz="2800" dirty="0" smtClean="0">
                <a:latin typeface="+mn-lt"/>
              </a:rPr>
              <a:t>Housing Issues</a:t>
            </a:r>
            <a:endParaRPr lang="en-US" sz="2800" dirty="0">
              <a:latin typeface="+mn-lt"/>
            </a:endParaRPr>
          </a:p>
        </p:txBody>
      </p:sp>
      <p:sp>
        <p:nvSpPr>
          <p:cNvPr id="4" name="Text Placeholder 3"/>
          <p:cNvSpPr>
            <a:spLocks noGrp="1"/>
          </p:cNvSpPr>
          <p:nvPr>
            <p:ph type="body" sz="half" idx="2"/>
          </p:nvPr>
        </p:nvSpPr>
        <p:spPr>
          <a:xfrm>
            <a:off x="304800" y="1143000"/>
            <a:ext cx="3048000" cy="5715000"/>
          </a:xfrm>
        </p:spPr>
        <p:txBody>
          <a:bodyPr>
            <a:normAutofit fontScale="92500" lnSpcReduction="20000"/>
          </a:bodyPr>
          <a:lstStyle/>
          <a:p>
            <a:r>
              <a:rPr lang="en-US" sz="2000" dirty="0" smtClean="0"/>
              <a:t>Project-based, income-based housing</a:t>
            </a:r>
          </a:p>
          <a:p>
            <a:pPr lvl="1"/>
            <a:r>
              <a:rPr lang="en-US" sz="1800" dirty="0" smtClean="0"/>
              <a:t>Majestic Oaks</a:t>
            </a:r>
          </a:p>
          <a:p>
            <a:r>
              <a:rPr lang="en-US" sz="2000" dirty="0" smtClean="0"/>
              <a:t>Section 8 rentals</a:t>
            </a:r>
          </a:p>
          <a:p>
            <a:pPr lvl="1"/>
            <a:r>
              <a:rPr lang="en-US" sz="1800" dirty="0" smtClean="0"/>
              <a:t>Linton Oaks</a:t>
            </a:r>
          </a:p>
          <a:p>
            <a:pPr lvl="1"/>
            <a:r>
              <a:rPr lang="en-US" sz="1800" dirty="0" smtClean="0"/>
              <a:t>Tower Oaks</a:t>
            </a:r>
          </a:p>
          <a:p>
            <a:pPr lvl="1"/>
            <a:r>
              <a:rPr lang="en-US" sz="1800" dirty="0" smtClean="0"/>
              <a:t>Holly/Heights/Gordon Manor</a:t>
            </a:r>
          </a:p>
          <a:p>
            <a:pPr lvl="1"/>
            <a:r>
              <a:rPr lang="en-US" sz="1800" dirty="0" smtClean="0"/>
              <a:t>Harbor Cove</a:t>
            </a:r>
          </a:p>
          <a:p>
            <a:pPr lvl="1"/>
            <a:r>
              <a:rPr lang="en-US" sz="1800" dirty="0" smtClean="0"/>
              <a:t>Hidden Oaks</a:t>
            </a:r>
          </a:p>
          <a:p>
            <a:r>
              <a:rPr lang="en-US" sz="2000" dirty="0" smtClean="0"/>
              <a:t>Individually owned buildings/apartments</a:t>
            </a:r>
          </a:p>
          <a:p>
            <a:pPr lvl="1"/>
            <a:r>
              <a:rPr lang="en-US" sz="1800" dirty="0" smtClean="0"/>
              <a:t>Linton Oaks</a:t>
            </a:r>
          </a:p>
          <a:p>
            <a:pPr lvl="1"/>
            <a:r>
              <a:rPr lang="en-US" sz="1800" dirty="0" smtClean="0"/>
              <a:t>Tower Oaks</a:t>
            </a:r>
          </a:p>
          <a:p>
            <a:pPr lvl="1"/>
            <a:r>
              <a:rPr lang="en-US" sz="1800" dirty="0" smtClean="0"/>
              <a:t>Holly Heights/Gordon Manor</a:t>
            </a:r>
          </a:p>
          <a:p>
            <a:r>
              <a:rPr lang="en-US" sz="2000" dirty="0" smtClean="0"/>
              <a:t>Apartment complexes</a:t>
            </a:r>
          </a:p>
          <a:p>
            <a:pPr lvl="1"/>
            <a:r>
              <a:rPr lang="en-US" sz="1800" dirty="0" smtClean="0"/>
              <a:t>Tower Oaks Glen</a:t>
            </a:r>
          </a:p>
          <a:p>
            <a:pPr lvl="1"/>
            <a:r>
              <a:rPr lang="en-US" sz="1800" dirty="0" smtClean="0"/>
              <a:t>Harbor Cove</a:t>
            </a:r>
          </a:p>
          <a:p>
            <a:r>
              <a:rPr lang="en-US" sz="2000" dirty="0" smtClean="0"/>
              <a:t>Mobile Homes</a:t>
            </a:r>
          </a:p>
          <a:p>
            <a:pPr lvl="1"/>
            <a:r>
              <a:rPr lang="en-US" sz="1800" dirty="0" smtClean="0"/>
              <a:t>Hidden Oaks</a:t>
            </a:r>
          </a:p>
          <a:p>
            <a:endParaRPr lang="en-US" sz="2000" dirty="0"/>
          </a:p>
        </p:txBody>
      </p:sp>
      <p:grpSp>
        <p:nvGrpSpPr>
          <p:cNvPr id="3" name="Group 46"/>
          <p:cNvGrpSpPr/>
          <p:nvPr/>
        </p:nvGrpSpPr>
        <p:grpSpPr>
          <a:xfrm>
            <a:off x="4191000" y="152400"/>
            <a:ext cx="4038600" cy="3799820"/>
            <a:chOff x="3886200" y="1219200"/>
            <a:chExt cx="4038600" cy="3799820"/>
          </a:xfrm>
        </p:grpSpPr>
        <p:sp>
          <p:nvSpPr>
            <p:cNvPr id="6" name="TextBox 5"/>
            <p:cNvSpPr txBox="1"/>
            <p:nvPr/>
          </p:nvSpPr>
          <p:spPr>
            <a:xfrm>
              <a:off x="4038600" y="1219200"/>
              <a:ext cx="3810000" cy="338554"/>
            </a:xfrm>
            <a:prstGeom prst="rect">
              <a:avLst/>
            </a:prstGeom>
            <a:noFill/>
          </p:spPr>
          <p:txBody>
            <a:bodyPr wrap="square" rtlCol="0">
              <a:spAutoFit/>
            </a:bodyPr>
            <a:lstStyle/>
            <a:p>
              <a:pPr algn="ctr"/>
              <a:r>
                <a:rPr lang="en-US" sz="1600" dirty="0" smtClean="0"/>
                <a:t>Density of Code Violations</a:t>
              </a:r>
              <a:endParaRPr lang="en-US" sz="1600" dirty="0"/>
            </a:p>
          </p:txBody>
        </p:sp>
        <p:pic>
          <p:nvPicPr>
            <p:cNvPr id="2050" name="Picture 2"/>
            <p:cNvPicPr>
              <a:picLocks noChangeAspect="1" noChangeArrowheads="1"/>
            </p:cNvPicPr>
            <p:nvPr/>
          </p:nvPicPr>
          <p:blipFill>
            <a:blip r:embed="rId3" cstate="print"/>
            <a:srcRect/>
            <a:stretch>
              <a:fillRect/>
            </a:stretch>
          </p:blipFill>
          <p:spPr bwMode="auto">
            <a:xfrm>
              <a:off x="3886200" y="1600200"/>
              <a:ext cx="4038600" cy="2819400"/>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5997286" y="2964426"/>
              <a:ext cx="1009650" cy="551020"/>
            </a:xfrm>
            <a:prstGeom prst="rect">
              <a:avLst/>
            </a:prstGeom>
            <a:noFill/>
          </p:spPr>
          <p:txBody>
            <a:bodyPr wrap="square" rtlCol="0">
              <a:spAutoFit/>
            </a:bodyPr>
            <a:lstStyle/>
            <a:p>
              <a:pPr algn="ctr"/>
              <a:r>
                <a:rPr lang="en-US" sz="1200" dirty="0" smtClean="0">
                  <a:solidFill>
                    <a:schemeClr val="bg1"/>
                  </a:solidFill>
                </a:rPr>
                <a:t>Majestic Oaks</a:t>
              </a:r>
              <a:endParaRPr lang="en-US" sz="1200" dirty="0">
                <a:solidFill>
                  <a:schemeClr val="bg1"/>
                </a:solidFill>
              </a:endParaRPr>
            </a:p>
          </p:txBody>
        </p:sp>
        <p:sp>
          <p:nvSpPr>
            <p:cNvPr id="22" name="TextBox 21"/>
            <p:cNvSpPr txBox="1"/>
            <p:nvPr/>
          </p:nvSpPr>
          <p:spPr>
            <a:xfrm>
              <a:off x="5562600" y="3733799"/>
              <a:ext cx="801832" cy="461665"/>
            </a:xfrm>
            <a:prstGeom prst="rect">
              <a:avLst/>
            </a:prstGeom>
            <a:noFill/>
          </p:spPr>
          <p:txBody>
            <a:bodyPr wrap="square" rtlCol="0">
              <a:spAutoFit/>
            </a:bodyPr>
            <a:lstStyle/>
            <a:p>
              <a:pPr algn="ctr"/>
              <a:r>
                <a:rPr lang="en-US" sz="1200" dirty="0" smtClean="0">
                  <a:solidFill>
                    <a:schemeClr val="bg1"/>
                  </a:solidFill>
                </a:rPr>
                <a:t>Tower Oaks</a:t>
              </a:r>
              <a:endParaRPr lang="en-US" sz="1200" dirty="0">
                <a:solidFill>
                  <a:schemeClr val="bg1"/>
                </a:solidFill>
              </a:endParaRPr>
            </a:p>
          </p:txBody>
        </p:sp>
        <p:sp>
          <p:nvSpPr>
            <p:cNvPr id="23" name="TextBox 22"/>
            <p:cNvSpPr txBox="1"/>
            <p:nvPr/>
          </p:nvSpPr>
          <p:spPr>
            <a:xfrm>
              <a:off x="4253345" y="2362200"/>
              <a:ext cx="775855" cy="830997"/>
            </a:xfrm>
            <a:prstGeom prst="rect">
              <a:avLst/>
            </a:prstGeom>
            <a:noFill/>
          </p:spPr>
          <p:txBody>
            <a:bodyPr wrap="square" rtlCol="0">
              <a:spAutoFit/>
            </a:bodyPr>
            <a:lstStyle/>
            <a:p>
              <a:pPr algn="ctr"/>
              <a:r>
                <a:rPr lang="en-US" sz="1200" dirty="0" smtClean="0">
                  <a:solidFill>
                    <a:schemeClr val="bg1"/>
                  </a:solidFill>
                </a:rPr>
                <a:t>Holly Heights/Gordon Manor</a:t>
              </a:r>
              <a:endParaRPr lang="en-US" sz="1200" dirty="0">
                <a:solidFill>
                  <a:schemeClr val="bg1"/>
                </a:solidFill>
              </a:endParaRPr>
            </a:p>
          </p:txBody>
        </p:sp>
        <p:cxnSp>
          <p:nvCxnSpPr>
            <p:cNvPr id="25" name="Straight Arrow Connector 24"/>
            <p:cNvCxnSpPr>
              <a:stCxn id="23" idx="3"/>
            </p:cNvCxnSpPr>
            <p:nvPr/>
          </p:nvCxnSpPr>
          <p:spPr>
            <a:xfrm>
              <a:off x="5029200" y="2777699"/>
              <a:ext cx="417368" cy="18672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5410200" y="3810000"/>
              <a:ext cx="304800" cy="152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6089911" y="3236433"/>
              <a:ext cx="181897" cy="18357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19599" y="3237271"/>
              <a:ext cx="609601" cy="461665"/>
            </a:xfrm>
            <a:prstGeom prst="rect">
              <a:avLst/>
            </a:prstGeom>
            <a:noFill/>
          </p:spPr>
          <p:txBody>
            <a:bodyPr wrap="square" rtlCol="0">
              <a:spAutoFit/>
            </a:bodyPr>
            <a:lstStyle/>
            <a:p>
              <a:pPr algn="ctr"/>
              <a:r>
                <a:rPr lang="en-US" sz="1200" dirty="0" smtClean="0">
                  <a:solidFill>
                    <a:schemeClr val="bg1"/>
                  </a:solidFill>
                </a:rPr>
                <a:t>Linton Oaks</a:t>
              </a:r>
              <a:endParaRPr lang="en-US" sz="1200" dirty="0">
                <a:solidFill>
                  <a:schemeClr val="bg1"/>
                </a:solidFill>
              </a:endParaRPr>
            </a:p>
          </p:txBody>
        </p:sp>
        <p:cxnSp>
          <p:nvCxnSpPr>
            <p:cNvPr id="36" name="Straight Arrow Connector 35"/>
            <p:cNvCxnSpPr/>
            <p:nvPr/>
          </p:nvCxnSpPr>
          <p:spPr>
            <a:xfrm flipV="1">
              <a:off x="4987636" y="3419169"/>
              <a:ext cx="826077" cy="9094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38600" y="4495800"/>
              <a:ext cx="3886200" cy="523220"/>
            </a:xfrm>
            <a:prstGeom prst="rect">
              <a:avLst/>
            </a:prstGeom>
            <a:noFill/>
          </p:spPr>
          <p:txBody>
            <a:bodyPr wrap="square" rtlCol="0">
              <a:spAutoFit/>
            </a:bodyPr>
            <a:lstStyle/>
            <a:p>
              <a:pPr algn="ctr"/>
              <a:r>
                <a:rPr lang="en-US" sz="1400" dirty="0" smtClean="0"/>
                <a:t>Light Orange indicates the lowest density, Black indicates the highest density.</a:t>
              </a:r>
              <a:endParaRPr lang="en-US" sz="1400" dirty="0"/>
            </a:p>
          </p:txBody>
        </p:sp>
      </p:grpSp>
      <p:sp>
        <p:nvSpPr>
          <p:cNvPr id="49" name="TextBox 48"/>
          <p:cNvSpPr txBox="1"/>
          <p:nvPr/>
        </p:nvSpPr>
        <p:spPr>
          <a:xfrm>
            <a:off x="6934200" y="4419600"/>
            <a:ext cx="1828800" cy="2031325"/>
          </a:xfrm>
          <a:prstGeom prst="rect">
            <a:avLst/>
          </a:prstGeom>
          <a:noFill/>
        </p:spPr>
        <p:txBody>
          <a:bodyPr wrap="square" rtlCol="0">
            <a:spAutoFit/>
          </a:bodyPr>
          <a:lstStyle/>
          <a:p>
            <a:r>
              <a:rPr lang="en-US" sz="1400" dirty="0" smtClean="0"/>
              <a:t>Dots represent displacement of vouchers into the unincorporated area of the County.</a:t>
            </a:r>
          </a:p>
          <a:p>
            <a:r>
              <a:rPr lang="en-US" sz="1400" dirty="0" smtClean="0"/>
              <a:t>Density indicates crime levels, with red being the highest density.</a:t>
            </a:r>
            <a:endParaRPr lang="en-US" sz="1400" dirty="0"/>
          </a:p>
        </p:txBody>
      </p:sp>
      <p:pic>
        <p:nvPicPr>
          <p:cNvPr id="2052" name="Picture 4"/>
          <p:cNvPicPr>
            <a:picLocks noChangeAspect="1" noChangeArrowheads="1"/>
          </p:cNvPicPr>
          <p:nvPr/>
        </p:nvPicPr>
        <p:blipFill>
          <a:blip r:embed="rId4" cstate="email"/>
          <a:srcRect/>
          <a:stretch>
            <a:fillRect/>
          </a:stretch>
        </p:blipFill>
        <p:spPr bwMode="auto">
          <a:xfrm>
            <a:off x="3124200" y="3962400"/>
            <a:ext cx="3810000" cy="28246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2" descr="N:\Crime Prevention Unit\Shared Folders\SWAG\Resource Center Photos\DSCF0932.JPG"/>
          <p:cNvPicPr>
            <a:picLocks noChangeAspect="1" noChangeArrowheads="1"/>
          </p:cNvPicPr>
          <p:nvPr/>
        </p:nvPicPr>
        <p:blipFill>
          <a:blip r:embed="rId3" cstate="print"/>
          <a:srcRect/>
          <a:stretch>
            <a:fillRect/>
          </a:stretch>
        </p:blipFill>
        <p:spPr bwMode="auto">
          <a:xfrm>
            <a:off x="228600" y="1066800"/>
            <a:ext cx="8686800" cy="5791200"/>
          </a:xfrm>
          <a:prstGeom prst="rect">
            <a:avLst/>
          </a:prstGeom>
          <a:noFill/>
        </p:spPr>
      </p:pic>
      <p:sp>
        <p:nvSpPr>
          <p:cNvPr id="5" name="Rectangle 2"/>
          <p:cNvSpPr txBox="1">
            <a:spLocks noChangeArrowheads="1"/>
          </p:cNvSpPr>
          <p:nvPr/>
        </p:nvSpPr>
        <p:spPr>
          <a:xfrm>
            <a:off x="990600" y="274638"/>
            <a:ext cx="76962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Future</a:t>
            </a:r>
            <a:r>
              <a:rPr kumimoji="0" lang="en-US" sz="2800" b="0" i="0" u="none" strike="noStrike" kern="1200" cap="none" spc="0" normalizeH="0" noProof="0" dirty="0" smtClean="0">
                <a:ln>
                  <a:noFill/>
                </a:ln>
                <a:solidFill>
                  <a:schemeClr val="tx1"/>
                </a:solidFill>
                <a:effectLst/>
                <a:uLnTx/>
                <a:uFillTx/>
                <a:latin typeface="+mj-lt"/>
                <a:ea typeface="+mj-ea"/>
                <a:cs typeface="+mj-cs"/>
              </a:rPr>
              <a:t> Home of the SWAG Family Resource Center</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 name="Picture 2"/>
          <p:cNvPicPr>
            <a:picLocks noChangeAspect="1" noChangeArrowheads="1"/>
          </p:cNvPicPr>
          <p:nvPr/>
        </p:nvPicPr>
        <p:blipFill>
          <a:blip r:embed="rId3" cstate="print"/>
          <a:srcRect t="1889" b="2516"/>
          <a:stretch>
            <a:fillRect/>
          </a:stretch>
        </p:blipFill>
        <p:spPr bwMode="auto">
          <a:xfrm>
            <a:off x="0" y="1066800"/>
            <a:ext cx="9144000" cy="5791200"/>
          </a:xfrm>
          <a:prstGeom prst="rect">
            <a:avLst/>
          </a:prstGeom>
          <a:noFill/>
          <a:ln w="9525">
            <a:noFill/>
            <a:miter lim="800000"/>
            <a:headEnd/>
            <a:tailEnd/>
          </a:ln>
          <a:effectLst/>
        </p:spPr>
      </p:pic>
      <p:sp>
        <p:nvSpPr>
          <p:cNvPr id="4" name="Rectangle 2"/>
          <p:cNvSpPr txBox="1">
            <a:spLocks noChangeArrowheads="1"/>
          </p:cNvSpPr>
          <p:nvPr/>
        </p:nvSpPr>
        <p:spPr>
          <a:xfrm>
            <a:off x="990600" y="274638"/>
            <a:ext cx="76962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noProof="0" dirty="0" smtClean="0">
                <a:ln>
                  <a:noFill/>
                </a:ln>
                <a:solidFill>
                  <a:schemeClr val="tx1"/>
                </a:solidFill>
                <a:effectLst/>
                <a:uLnTx/>
                <a:uFillTx/>
                <a:latin typeface="+mj-lt"/>
                <a:ea typeface="+mj-ea"/>
                <a:cs typeface="+mj-cs"/>
              </a:rPr>
              <a:t>SWAG Family Resource Center Layout</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7410" name="Picture 2" descr="http://www.floridacounty.org/gfx/alachua-county-map.jpg"/>
          <p:cNvPicPr>
            <a:picLocks noChangeAspect="1" noChangeArrowheads="1"/>
          </p:cNvPicPr>
          <p:nvPr/>
        </p:nvPicPr>
        <p:blipFill>
          <a:blip r:embed="rId3" cstate="email"/>
          <a:srcRect/>
          <a:stretch>
            <a:fillRect/>
          </a:stretch>
        </p:blipFill>
        <p:spPr bwMode="auto">
          <a:xfrm>
            <a:off x="5029200" y="1447800"/>
            <a:ext cx="3848169" cy="3733800"/>
          </a:xfrm>
          <a:prstGeom prst="rect">
            <a:avLst/>
          </a:prstGeom>
          <a:noFill/>
        </p:spPr>
      </p:pic>
      <p:sp>
        <p:nvSpPr>
          <p:cNvPr id="25" name="Title 24"/>
          <p:cNvSpPr>
            <a:spLocks noGrp="1"/>
          </p:cNvSpPr>
          <p:nvPr>
            <p:ph type="title"/>
          </p:nvPr>
        </p:nvSpPr>
        <p:spPr/>
        <p:txBody>
          <a:bodyPr/>
          <a:lstStyle/>
          <a:p>
            <a:r>
              <a:rPr lang="en-US" smtClean="0"/>
              <a:t>SWAG </a:t>
            </a:r>
            <a:r>
              <a:rPr lang="en-US" dirty="0" smtClean="0"/>
              <a:t>Neighborhoods</a:t>
            </a:r>
            <a:endParaRPr lang="en-US" dirty="0"/>
          </a:p>
        </p:txBody>
      </p:sp>
      <p:sp>
        <p:nvSpPr>
          <p:cNvPr id="4" name="Text Placeholder 3"/>
          <p:cNvSpPr>
            <a:spLocks noGrp="1"/>
          </p:cNvSpPr>
          <p:nvPr>
            <p:ph idx="1"/>
          </p:nvPr>
        </p:nvSpPr>
        <p:spPr>
          <a:xfrm>
            <a:off x="228600" y="2133600"/>
            <a:ext cx="2971800" cy="3992563"/>
          </a:xfrm>
          <a:ln w="25400">
            <a:noFill/>
          </a:ln>
        </p:spPr>
        <p:txBody>
          <a:bodyPr>
            <a:normAutofit/>
          </a:bodyPr>
          <a:lstStyle/>
          <a:p>
            <a:r>
              <a:rPr lang="en-US" sz="2000" dirty="0" smtClean="0"/>
              <a:t>SWAG currently focuses on six neighborhoods</a:t>
            </a:r>
          </a:p>
          <a:p>
            <a:pPr lvl="1"/>
            <a:r>
              <a:rPr lang="en-US" sz="1800" dirty="0" smtClean="0"/>
              <a:t>Harbor Cove</a:t>
            </a:r>
          </a:p>
          <a:p>
            <a:pPr lvl="1"/>
            <a:r>
              <a:rPr lang="en-US" sz="1800" dirty="0" smtClean="0"/>
              <a:t>Hidden Oaks MHP</a:t>
            </a:r>
          </a:p>
          <a:p>
            <a:pPr lvl="1"/>
            <a:r>
              <a:rPr lang="en-US" sz="1800" dirty="0" smtClean="0"/>
              <a:t>Holly Heights/Gordon Manor</a:t>
            </a:r>
          </a:p>
          <a:p>
            <a:pPr lvl="1"/>
            <a:r>
              <a:rPr lang="en-US" sz="1800" dirty="0" smtClean="0"/>
              <a:t>Linton Oaks</a:t>
            </a:r>
          </a:p>
          <a:p>
            <a:pPr lvl="1"/>
            <a:r>
              <a:rPr lang="en-US" sz="1800" dirty="0" smtClean="0"/>
              <a:t>Majestic Oaks</a:t>
            </a:r>
          </a:p>
          <a:p>
            <a:pPr lvl="1"/>
            <a:r>
              <a:rPr lang="en-US" sz="1800" dirty="0" smtClean="0"/>
              <a:t>Tower Oaks</a:t>
            </a:r>
          </a:p>
          <a:p>
            <a:pPr lvl="1"/>
            <a:endParaRPr lang="en-US" sz="1800" dirty="0" smtClean="0"/>
          </a:p>
          <a:p>
            <a:pPr lvl="1"/>
            <a:endParaRPr lang="en-US" sz="1800" dirty="0" smtClean="0"/>
          </a:p>
          <a:p>
            <a:endParaRPr lang="en-US" sz="2000" dirty="0" smtClean="0"/>
          </a:p>
          <a:p>
            <a:endParaRPr lang="en-US" sz="2000" dirty="0"/>
          </a:p>
        </p:txBody>
      </p:sp>
      <p:pic>
        <p:nvPicPr>
          <p:cNvPr id="5" name="Picture 2"/>
          <p:cNvPicPr>
            <a:picLocks noChangeAspect="1" noChangeArrowheads="1"/>
          </p:cNvPicPr>
          <p:nvPr/>
        </p:nvPicPr>
        <p:blipFill>
          <a:blip r:embed="rId4" cstate="email"/>
          <a:srcRect/>
          <a:stretch>
            <a:fillRect/>
          </a:stretch>
        </p:blipFill>
        <p:spPr bwMode="auto">
          <a:xfrm>
            <a:off x="3276600" y="2971800"/>
            <a:ext cx="1843454" cy="2819400"/>
          </a:xfrm>
          <a:prstGeom prst="rect">
            <a:avLst/>
          </a:prstGeom>
          <a:noFill/>
          <a:ln w="9525">
            <a:noFill/>
            <a:miter lim="800000"/>
            <a:headEnd/>
            <a:tailEnd/>
          </a:ln>
        </p:spPr>
      </p:pic>
      <p:cxnSp>
        <p:nvCxnSpPr>
          <p:cNvPr id="9" name="Straight Connector 8"/>
          <p:cNvCxnSpPr/>
          <p:nvPr/>
        </p:nvCxnSpPr>
        <p:spPr>
          <a:xfrm rot="10800000">
            <a:off x="3733800" y="3048000"/>
            <a:ext cx="2819400" cy="3810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5105400" y="3581400"/>
            <a:ext cx="1524000" cy="12192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62200" y="3352800"/>
            <a:ext cx="1676400" cy="38100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895600" y="3657600"/>
            <a:ext cx="1295400" cy="22860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00400" y="4038600"/>
            <a:ext cx="762000" cy="15240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286000" y="5257800"/>
            <a:ext cx="1676400" cy="15240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286000" y="4572000"/>
            <a:ext cx="2286000" cy="7620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438400" y="4724400"/>
            <a:ext cx="2514600" cy="22860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8" name="5-Point Star 17"/>
          <p:cNvSpPr/>
          <p:nvPr/>
        </p:nvSpPr>
        <p:spPr>
          <a:xfrm>
            <a:off x="4267200" y="4343400"/>
            <a:ext cx="76200" cy="762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1-2271 PPT internal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2"/>
          <p:cNvSpPr txBox="1">
            <a:spLocks noChangeArrowheads="1"/>
          </p:cNvSpPr>
          <p:nvPr/>
        </p:nvSpPr>
        <p:spPr>
          <a:xfrm>
            <a:off x="990600" y="0"/>
            <a:ext cx="76962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Building on What</a:t>
            </a:r>
            <a:r>
              <a:rPr kumimoji="0" lang="en-US" sz="3200" b="0" i="0" u="none" strike="noStrike" kern="1200" cap="none" spc="0" normalizeH="0" noProof="0" dirty="0" smtClean="0">
                <a:ln>
                  <a:noFill/>
                </a:ln>
                <a:solidFill>
                  <a:schemeClr val="tx1"/>
                </a:solidFill>
                <a:effectLst/>
                <a:uLnTx/>
                <a:uFillTx/>
                <a:latin typeface="+mj-lt"/>
                <a:ea typeface="+mj-ea"/>
                <a:cs typeface="+mj-cs"/>
              </a:rPr>
              <a:t> Works:</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The</a:t>
            </a:r>
            <a:r>
              <a:rPr kumimoji="0" lang="en-US" sz="3200" b="0" i="0" u="none" strike="noStrike" kern="1200" cap="none" spc="0" normalizeH="0" noProof="0" dirty="0" smtClean="0">
                <a:ln>
                  <a:noFill/>
                </a:ln>
                <a:solidFill>
                  <a:schemeClr val="tx1"/>
                </a:solidFill>
                <a:effectLst/>
                <a:uLnTx/>
                <a:uFillTx/>
                <a:latin typeface="+mj-lt"/>
                <a:ea typeface="+mj-ea"/>
                <a:cs typeface="+mj-cs"/>
              </a:rPr>
              <a:t> Library Partnership in </a:t>
            </a:r>
            <a:r>
              <a:rPr lang="en-US" sz="3200" baseline="0" dirty="0" smtClean="0">
                <a:latin typeface="+mj-lt"/>
                <a:ea typeface="+mj-ea"/>
                <a:cs typeface="+mj-cs"/>
              </a:rPr>
              <a:t>NE Gainesville</a:t>
            </a:r>
          </a:p>
        </p:txBody>
      </p:sp>
      <p:pic>
        <p:nvPicPr>
          <p:cNvPr id="2053" name="Picture 5" descr="\\Gainesvillesc\data\Departments\Utilization Management\SWAG\SWAG documents from Katie's Documents\SWAG\Library Partnership photos\IMG00092-20100913-1413.jpg"/>
          <p:cNvPicPr>
            <a:picLocks noChangeAspect="1" noChangeArrowheads="1"/>
          </p:cNvPicPr>
          <p:nvPr/>
        </p:nvPicPr>
        <p:blipFill>
          <a:blip r:embed="rId4" cstate="print"/>
          <a:srcRect b="13468"/>
          <a:stretch>
            <a:fillRect/>
          </a:stretch>
        </p:blipFill>
        <p:spPr bwMode="auto">
          <a:xfrm>
            <a:off x="381000" y="1219200"/>
            <a:ext cx="8453752" cy="5486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2"/>
          <p:cNvSpPr txBox="1">
            <a:spLocks noChangeArrowheads="1"/>
          </p:cNvSpPr>
          <p:nvPr/>
        </p:nvSpPr>
        <p:spPr>
          <a:xfrm>
            <a:off x="990600" y="274638"/>
            <a:ext cx="76962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latin typeface="+mj-lt"/>
                <a:ea typeface="+mj-ea"/>
                <a:cs typeface="+mj-cs"/>
              </a:rPr>
              <a:t>Entrance and Lobby</a:t>
            </a: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122" name="Picture 2" descr="\\Gainesvillesc\data\Departments\Utilization Management\SWAG\SWAG documents from Katie's Documents\SWAG\Library Partnership photos\IMG00093-20100913-1415.jpg"/>
          <p:cNvPicPr>
            <a:picLocks noChangeAspect="1" noChangeArrowheads="1"/>
          </p:cNvPicPr>
          <p:nvPr/>
        </p:nvPicPr>
        <p:blipFill>
          <a:blip r:embed="rId3" cstate="print"/>
          <a:srcRect/>
          <a:stretch>
            <a:fillRect/>
          </a:stretch>
        </p:blipFill>
        <p:spPr bwMode="auto">
          <a:xfrm>
            <a:off x="228600" y="1143000"/>
            <a:ext cx="3733800" cy="2800350"/>
          </a:xfrm>
          <a:prstGeom prst="rect">
            <a:avLst/>
          </a:prstGeom>
          <a:noFill/>
        </p:spPr>
      </p:pic>
      <p:pic>
        <p:nvPicPr>
          <p:cNvPr id="5123" name="Picture 3" descr="\\Gainesvillesc\data\Departments\Utilization Management\SWAG\SWAG documents from Katie's Documents\SWAG\Library Partnership photos\DSCF0970.JPG"/>
          <p:cNvPicPr>
            <a:picLocks noChangeAspect="1" noChangeArrowheads="1"/>
          </p:cNvPicPr>
          <p:nvPr/>
        </p:nvPicPr>
        <p:blipFill>
          <a:blip r:embed="rId4" cstate="print"/>
          <a:srcRect/>
          <a:stretch>
            <a:fillRect/>
          </a:stretch>
        </p:blipFill>
        <p:spPr bwMode="auto">
          <a:xfrm>
            <a:off x="4686300" y="1143000"/>
            <a:ext cx="4229100" cy="2819400"/>
          </a:xfrm>
          <a:prstGeom prst="rect">
            <a:avLst/>
          </a:prstGeom>
          <a:noFill/>
        </p:spPr>
      </p:pic>
      <p:pic>
        <p:nvPicPr>
          <p:cNvPr id="5124" name="Picture 4" descr="\\Gainesvillesc\data\Departments\Utilization Management\SWAG\SWAG documents from Katie's Documents\SWAG\Library Partnership photos\DSCF0972.JPG"/>
          <p:cNvPicPr>
            <a:picLocks noChangeAspect="1" noChangeArrowheads="1"/>
          </p:cNvPicPr>
          <p:nvPr/>
        </p:nvPicPr>
        <p:blipFill>
          <a:blip r:embed="rId5" cstate="print"/>
          <a:srcRect/>
          <a:stretch>
            <a:fillRect/>
          </a:stretch>
        </p:blipFill>
        <p:spPr bwMode="auto">
          <a:xfrm>
            <a:off x="2362200" y="4114800"/>
            <a:ext cx="4114800" cy="27432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2"/>
          <p:cNvSpPr txBox="1">
            <a:spLocks noChangeArrowheads="1"/>
          </p:cNvSpPr>
          <p:nvPr/>
        </p:nvSpPr>
        <p:spPr>
          <a:xfrm>
            <a:off x="990600" y="274638"/>
            <a:ext cx="76962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Spaces for Adults</a:t>
            </a:r>
            <a:r>
              <a:rPr lang="en-US" sz="3200" dirty="0" smtClean="0">
                <a:latin typeface="+mj-lt"/>
                <a:ea typeface="+mj-ea"/>
                <a:cs typeface="+mj-cs"/>
              </a:rPr>
              <a:t>, Teens, and Young Children</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075" name="Picture 3" descr="\\Gainesvillesc\data\Departments\Utilization Management\SWAG\SWAG documents from Katie's Documents\SWAG\Library Partnership photos\IMG00088-20100913-1411.jpg"/>
          <p:cNvPicPr>
            <a:picLocks noChangeAspect="1" noChangeArrowheads="1"/>
          </p:cNvPicPr>
          <p:nvPr/>
        </p:nvPicPr>
        <p:blipFill>
          <a:blip r:embed="rId3" cstate="print"/>
          <a:srcRect/>
          <a:stretch>
            <a:fillRect/>
          </a:stretch>
        </p:blipFill>
        <p:spPr bwMode="auto">
          <a:xfrm>
            <a:off x="457200" y="4114800"/>
            <a:ext cx="3657600" cy="2743200"/>
          </a:xfrm>
          <a:prstGeom prst="rect">
            <a:avLst/>
          </a:prstGeom>
          <a:noFill/>
        </p:spPr>
      </p:pic>
      <p:pic>
        <p:nvPicPr>
          <p:cNvPr id="3076" name="Picture 4" descr="\\Gainesvillesc\data\Departments\Utilization Management\SWAG\SWAG documents from Katie's Documents\SWAG\Library Partnership photos\NRC 036.jpg"/>
          <p:cNvPicPr>
            <a:picLocks noChangeAspect="1" noChangeArrowheads="1"/>
          </p:cNvPicPr>
          <p:nvPr/>
        </p:nvPicPr>
        <p:blipFill>
          <a:blip r:embed="rId4" cstate="print"/>
          <a:srcRect/>
          <a:stretch>
            <a:fillRect/>
          </a:stretch>
        </p:blipFill>
        <p:spPr bwMode="auto">
          <a:xfrm>
            <a:off x="457200" y="1143000"/>
            <a:ext cx="3657600" cy="2743200"/>
          </a:xfrm>
          <a:prstGeom prst="rect">
            <a:avLst/>
          </a:prstGeom>
          <a:noFill/>
        </p:spPr>
      </p:pic>
      <p:pic>
        <p:nvPicPr>
          <p:cNvPr id="3077" name="Picture 5" descr="\\Gainesvillesc\data\Departments\Utilization Management\SWAG\SWAG documents from Katie's Documents\SWAG\Library Partnership photos\NRC 033.jpg"/>
          <p:cNvPicPr>
            <a:picLocks noChangeAspect="1" noChangeArrowheads="1"/>
          </p:cNvPicPr>
          <p:nvPr/>
        </p:nvPicPr>
        <p:blipFill>
          <a:blip r:embed="rId5" cstate="print"/>
          <a:srcRect/>
          <a:stretch>
            <a:fillRect/>
          </a:stretch>
        </p:blipFill>
        <p:spPr bwMode="auto">
          <a:xfrm>
            <a:off x="4953000" y="4114800"/>
            <a:ext cx="3657600" cy="2743200"/>
          </a:xfrm>
          <a:prstGeom prst="rect">
            <a:avLst/>
          </a:prstGeom>
          <a:noFill/>
        </p:spPr>
      </p:pic>
      <p:pic>
        <p:nvPicPr>
          <p:cNvPr id="3078" name="Picture 6" descr="\\Gainesvillesc\data\Departments\Utilization Management\SWAG\SWAG documents from Katie's Documents\SWAG\Library Partnership photos\NRC 035.jpg"/>
          <p:cNvPicPr>
            <a:picLocks noChangeAspect="1" noChangeArrowheads="1"/>
          </p:cNvPicPr>
          <p:nvPr/>
        </p:nvPicPr>
        <p:blipFill>
          <a:blip r:embed="rId6" cstate="print"/>
          <a:srcRect t="2664" r="4082"/>
          <a:stretch>
            <a:fillRect/>
          </a:stretch>
        </p:blipFill>
        <p:spPr bwMode="auto">
          <a:xfrm>
            <a:off x="4953000" y="1143000"/>
            <a:ext cx="3657600" cy="278373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2"/>
          <p:cNvSpPr txBox="1">
            <a:spLocks noChangeArrowheads="1"/>
          </p:cNvSpPr>
          <p:nvPr/>
        </p:nvSpPr>
        <p:spPr>
          <a:xfrm>
            <a:off x="990600" y="274638"/>
            <a:ext cx="76962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Community</a:t>
            </a:r>
            <a:r>
              <a:rPr kumimoji="0" lang="en-US" sz="3600" b="0" i="0" u="none" strike="noStrike" kern="1200" cap="none" spc="0" normalizeH="0" noProof="0" dirty="0" smtClean="0">
                <a:ln>
                  <a:noFill/>
                </a:ln>
                <a:solidFill>
                  <a:schemeClr val="tx1"/>
                </a:solidFill>
                <a:effectLst/>
                <a:uLnTx/>
                <a:uFillTx/>
                <a:latin typeface="+mj-lt"/>
                <a:ea typeface="+mj-ea"/>
                <a:cs typeface="+mj-cs"/>
              </a:rPr>
              <a:t> Spaces</a:t>
            </a: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099" name="Picture 3" descr="\\Gainesvillesc\data\Departments\Utilization Management\SWAG\SWAG documents from Katie's Documents\SWAG\Library Partnership photos\IMG00085-20100913-1409.jpg"/>
          <p:cNvPicPr>
            <a:picLocks noChangeAspect="1" noChangeArrowheads="1"/>
          </p:cNvPicPr>
          <p:nvPr/>
        </p:nvPicPr>
        <p:blipFill>
          <a:blip r:embed="rId3" cstate="print"/>
          <a:srcRect/>
          <a:stretch>
            <a:fillRect/>
          </a:stretch>
        </p:blipFill>
        <p:spPr bwMode="auto">
          <a:xfrm>
            <a:off x="5156200" y="1143000"/>
            <a:ext cx="3759200" cy="2819400"/>
          </a:xfrm>
          <a:prstGeom prst="rect">
            <a:avLst/>
          </a:prstGeom>
          <a:noFill/>
        </p:spPr>
      </p:pic>
      <p:pic>
        <p:nvPicPr>
          <p:cNvPr id="4100" name="Picture 4" descr="\\Gainesvillesc\data\Departments\Utilization Management\SWAG\SWAG documents from Katie's Documents\SWAG\Library Partnership photos\NRC 031.jpg"/>
          <p:cNvPicPr>
            <a:picLocks noChangeAspect="1" noChangeArrowheads="1"/>
          </p:cNvPicPr>
          <p:nvPr/>
        </p:nvPicPr>
        <p:blipFill>
          <a:blip r:embed="rId4" cstate="print"/>
          <a:srcRect/>
          <a:stretch>
            <a:fillRect/>
          </a:stretch>
        </p:blipFill>
        <p:spPr bwMode="auto">
          <a:xfrm>
            <a:off x="228600" y="1143000"/>
            <a:ext cx="3759200" cy="2819400"/>
          </a:xfrm>
          <a:prstGeom prst="rect">
            <a:avLst/>
          </a:prstGeom>
          <a:noFill/>
        </p:spPr>
      </p:pic>
      <p:pic>
        <p:nvPicPr>
          <p:cNvPr id="1026" name="Picture 2" descr="\\Gainesvillesc\data\Departments\Utilization Management\SWAG\SWAG documents from Katie's Documents\SWAG\Library Partnership photos\DSCF0973.JPG"/>
          <p:cNvPicPr>
            <a:picLocks noChangeAspect="1" noChangeArrowheads="1"/>
          </p:cNvPicPr>
          <p:nvPr/>
        </p:nvPicPr>
        <p:blipFill>
          <a:blip r:embed="rId5" cstate="print"/>
          <a:srcRect/>
          <a:stretch>
            <a:fillRect/>
          </a:stretch>
        </p:blipFill>
        <p:spPr bwMode="auto">
          <a:xfrm>
            <a:off x="2514600" y="4114800"/>
            <a:ext cx="4114800" cy="27432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1-2271 PPT internal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990600" y="274638"/>
            <a:ext cx="7696200" cy="1020762"/>
          </a:xfrm>
        </p:spPr>
        <p:txBody>
          <a:bodyPr/>
          <a:lstStyle/>
          <a:p>
            <a:r>
              <a:rPr lang="en-US" dirty="0" smtClean="0"/>
              <a:t>Strengthening Families Approach</a:t>
            </a:r>
            <a:endParaRPr lang="en-US" dirty="0"/>
          </a:p>
        </p:txBody>
      </p:sp>
      <p:sp>
        <p:nvSpPr>
          <p:cNvPr id="3" name="Content Placeholder 2"/>
          <p:cNvSpPr>
            <a:spLocks noGrp="1"/>
          </p:cNvSpPr>
          <p:nvPr>
            <p:ph idx="1"/>
          </p:nvPr>
        </p:nvSpPr>
        <p:spPr>
          <a:xfrm>
            <a:off x="457200" y="1600200"/>
            <a:ext cx="6248400" cy="4038600"/>
          </a:xfrm>
        </p:spPr>
        <p:txBody>
          <a:bodyPr>
            <a:noAutofit/>
          </a:bodyPr>
          <a:lstStyle/>
          <a:p>
            <a:pPr>
              <a:buNone/>
            </a:pPr>
            <a:r>
              <a:rPr lang="en-US" dirty="0" smtClean="0"/>
              <a:t>The 5 Protective Factors:</a:t>
            </a:r>
          </a:p>
          <a:p>
            <a:pPr marL="971550" lvl="1" indent="-514350">
              <a:buFont typeface="+mj-lt"/>
              <a:buAutoNum type="arabicPeriod"/>
            </a:pPr>
            <a:r>
              <a:rPr lang="en-US" dirty="0" smtClean="0"/>
              <a:t>Parental Resilience</a:t>
            </a:r>
          </a:p>
          <a:p>
            <a:pPr marL="971550" lvl="1" indent="-514350">
              <a:buFont typeface="+mj-lt"/>
              <a:buAutoNum type="arabicPeriod"/>
            </a:pPr>
            <a:r>
              <a:rPr lang="en-US" dirty="0" smtClean="0"/>
              <a:t>Social Connections</a:t>
            </a:r>
          </a:p>
          <a:p>
            <a:pPr marL="971550" lvl="1" indent="-514350">
              <a:buFont typeface="+mj-lt"/>
              <a:buAutoNum type="arabicPeriod"/>
            </a:pPr>
            <a:r>
              <a:rPr lang="en-US" dirty="0" smtClean="0"/>
              <a:t>Concrete Support in Times of Need</a:t>
            </a:r>
          </a:p>
          <a:p>
            <a:pPr marL="971550" lvl="1" indent="-514350">
              <a:buFont typeface="+mj-lt"/>
              <a:buAutoNum type="arabicPeriod"/>
            </a:pPr>
            <a:r>
              <a:rPr lang="en-US" dirty="0" smtClean="0"/>
              <a:t>Knowledge of Parenting and Child Development</a:t>
            </a:r>
          </a:p>
          <a:p>
            <a:pPr marL="971550" lvl="1" indent="-514350">
              <a:buFont typeface="+mj-lt"/>
              <a:buAutoNum type="arabicPeriod"/>
            </a:pPr>
            <a:r>
              <a:rPr lang="en-US" dirty="0" smtClean="0"/>
              <a:t>Social and Emotional Competence of Children</a:t>
            </a:r>
          </a:p>
        </p:txBody>
      </p:sp>
      <p:pic>
        <p:nvPicPr>
          <p:cNvPr id="4" name="Picture 2"/>
          <p:cNvPicPr>
            <a:picLocks noChangeAspect="1" noChangeArrowheads="1"/>
          </p:cNvPicPr>
          <p:nvPr/>
        </p:nvPicPr>
        <p:blipFill>
          <a:blip r:embed="rId4" cstate="print"/>
          <a:srcRect/>
          <a:stretch>
            <a:fillRect/>
          </a:stretch>
        </p:blipFill>
        <p:spPr bwMode="auto">
          <a:xfrm>
            <a:off x="3048000" y="5791200"/>
            <a:ext cx="2971800" cy="867871"/>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6629400" y="2819400"/>
            <a:ext cx="2165350" cy="1998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1-2271 PPT internal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990600" y="274638"/>
            <a:ext cx="7696200" cy="1143000"/>
          </a:xfrm>
        </p:spPr>
        <p:txBody>
          <a:bodyPr/>
          <a:lstStyle/>
          <a:p>
            <a:r>
              <a:rPr lang="en-US" dirty="0" smtClean="0"/>
              <a:t>America’s Promise Alliance</a:t>
            </a:r>
            <a:endParaRPr lang="en-US" dirty="0"/>
          </a:p>
        </p:txBody>
      </p:sp>
      <p:sp>
        <p:nvSpPr>
          <p:cNvPr id="3" name="Content Placeholder 2"/>
          <p:cNvSpPr>
            <a:spLocks noGrp="1"/>
          </p:cNvSpPr>
          <p:nvPr>
            <p:ph idx="1"/>
          </p:nvPr>
        </p:nvSpPr>
        <p:spPr/>
        <p:txBody>
          <a:bodyPr/>
          <a:lstStyle/>
          <a:p>
            <a:pPr>
              <a:buNone/>
            </a:pPr>
            <a:r>
              <a:rPr lang="en-US" dirty="0" smtClean="0"/>
              <a:t>The 5 Promises:</a:t>
            </a:r>
          </a:p>
          <a:p>
            <a:pPr marL="971550" lvl="1" indent="-514350">
              <a:buFont typeface="+mj-lt"/>
              <a:buAutoNum type="arabicPeriod"/>
            </a:pPr>
            <a:r>
              <a:rPr lang="en-US" dirty="0" smtClean="0"/>
              <a:t>Caring Adults</a:t>
            </a:r>
          </a:p>
          <a:p>
            <a:pPr marL="971550" lvl="1" indent="-514350">
              <a:buFont typeface="+mj-lt"/>
              <a:buAutoNum type="arabicPeriod"/>
            </a:pPr>
            <a:r>
              <a:rPr lang="en-US" dirty="0" smtClean="0"/>
              <a:t>Safe Places</a:t>
            </a:r>
          </a:p>
          <a:p>
            <a:pPr marL="971550" lvl="1" indent="-514350">
              <a:buFont typeface="+mj-lt"/>
              <a:buAutoNum type="arabicPeriod"/>
            </a:pPr>
            <a:r>
              <a:rPr lang="en-US" dirty="0" smtClean="0"/>
              <a:t>A Healthy Start</a:t>
            </a:r>
          </a:p>
          <a:p>
            <a:pPr marL="971550" lvl="1" indent="-514350">
              <a:buFont typeface="+mj-lt"/>
              <a:buAutoNum type="arabicPeriod"/>
            </a:pPr>
            <a:r>
              <a:rPr lang="en-US" dirty="0" smtClean="0"/>
              <a:t>Effective Education</a:t>
            </a:r>
          </a:p>
          <a:p>
            <a:pPr marL="971550" lvl="1" indent="-514350">
              <a:buFont typeface="+mj-lt"/>
              <a:buAutoNum type="arabicPeriod"/>
            </a:pPr>
            <a:r>
              <a:rPr lang="en-US" dirty="0" smtClean="0"/>
              <a:t>Opportunities to Help Others</a:t>
            </a:r>
            <a:endParaRPr lang="en-US" dirty="0"/>
          </a:p>
        </p:txBody>
      </p:sp>
      <p:pic>
        <p:nvPicPr>
          <p:cNvPr id="18" name="Picture 2"/>
          <p:cNvPicPr>
            <a:picLocks noChangeAspect="1" noChangeArrowheads="1"/>
          </p:cNvPicPr>
          <p:nvPr/>
        </p:nvPicPr>
        <p:blipFill>
          <a:blip r:embed="rId4" cstate="print"/>
          <a:srcRect/>
          <a:stretch>
            <a:fillRect/>
          </a:stretch>
        </p:blipFill>
        <p:spPr bwMode="auto">
          <a:xfrm>
            <a:off x="6705600" y="2819400"/>
            <a:ext cx="2057654" cy="2054225"/>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3048000" y="5791200"/>
            <a:ext cx="2971800" cy="8678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1-2271 PPT internal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990600" y="274638"/>
            <a:ext cx="7696200" cy="1143000"/>
          </a:xfrm>
        </p:spPr>
        <p:txBody>
          <a:bodyPr/>
          <a:lstStyle/>
          <a:p>
            <a:r>
              <a:rPr lang="en-US" dirty="0" smtClean="0"/>
              <a:t>SWAG Family Resource Center</a:t>
            </a:r>
            <a:endParaRPr lang="en-US" dirty="0"/>
          </a:p>
        </p:txBody>
      </p:sp>
      <p:sp>
        <p:nvSpPr>
          <p:cNvPr id="3" name="Content Placeholder 2"/>
          <p:cNvSpPr>
            <a:spLocks noGrp="1"/>
          </p:cNvSpPr>
          <p:nvPr>
            <p:ph idx="1"/>
          </p:nvPr>
        </p:nvSpPr>
        <p:spPr/>
        <p:txBody>
          <a:bodyPr/>
          <a:lstStyle/>
          <a:p>
            <a:r>
              <a:rPr lang="en-US" dirty="0" smtClean="0"/>
              <a:t>Partners providing services to facilitate the 5 Protective Factors and 5 Promises.</a:t>
            </a:r>
          </a:p>
          <a:p>
            <a:r>
              <a:rPr lang="en-US" dirty="0" smtClean="0"/>
              <a:t>Working toward a continuum of care for families.</a:t>
            </a:r>
          </a:p>
          <a:p>
            <a:pPr lvl="1"/>
            <a:r>
              <a:rPr lang="en-US" dirty="0" smtClean="0"/>
              <a:t>Utilizing the Library Partnership’s “Getting to Know You” form to identify need for services.</a:t>
            </a:r>
          </a:p>
          <a:p>
            <a:pPr lvl="2"/>
            <a:r>
              <a:rPr lang="en-US" dirty="0" smtClean="0"/>
              <a:t>Creating a service plan to address needs.</a:t>
            </a:r>
          </a:p>
          <a:p>
            <a:pPr lvl="3"/>
            <a:r>
              <a:rPr lang="en-US" sz="2400" dirty="0" smtClean="0"/>
              <a:t>Follow-up to assess process.</a:t>
            </a:r>
            <a:endParaRPr lang="en-US" sz="2400" dirty="0"/>
          </a:p>
        </p:txBody>
      </p:sp>
      <p:pic>
        <p:nvPicPr>
          <p:cNvPr id="4" name="Picture 2"/>
          <p:cNvPicPr>
            <a:picLocks noChangeAspect="1" noChangeArrowheads="1"/>
          </p:cNvPicPr>
          <p:nvPr/>
        </p:nvPicPr>
        <p:blipFill>
          <a:blip r:embed="rId4" cstate="print"/>
          <a:srcRect/>
          <a:stretch>
            <a:fillRect/>
          </a:stretch>
        </p:blipFill>
        <p:spPr bwMode="auto">
          <a:xfrm>
            <a:off x="3048000" y="5791200"/>
            <a:ext cx="2971800" cy="8678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81000" y="1823189"/>
            <a:ext cx="4259618" cy="3563666"/>
            <a:chOff x="1755473" y="1864118"/>
            <a:chExt cx="4259618" cy="3563666"/>
          </a:xfrm>
        </p:grpSpPr>
        <p:pic>
          <p:nvPicPr>
            <p:cNvPr id="5" name="Picture 4"/>
            <p:cNvPicPr>
              <a:picLocks noChangeAspect="1" noChangeArrowheads="1"/>
            </p:cNvPicPr>
            <p:nvPr/>
          </p:nvPicPr>
          <p:blipFill>
            <a:blip r:embed="rId3" cstate="print"/>
            <a:srcRect/>
            <a:stretch>
              <a:fillRect/>
            </a:stretch>
          </p:blipFill>
          <p:spPr bwMode="auto">
            <a:xfrm>
              <a:off x="3581400" y="3429000"/>
              <a:ext cx="2165350" cy="1998784"/>
            </a:xfrm>
            <a:prstGeom prst="rect">
              <a:avLst/>
            </a:prstGeom>
            <a:noFill/>
            <a:ln w="9525">
              <a:noFill/>
              <a:miter lim="800000"/>
              <a:headEnd/>
              <a:tailEnd/>
            </a:ln>
          </p:spPr>
        </p:pic>
        <p:sp>
          <p:nvSpPr>
            <p:cNvPr id="6" name="TextBox 5"/>
            <p:cNvSpPr txBox="1"/>
            <p:nvPr/>
          </p:nvSpPr>
          <p:spPr>
            <a:xfrm rot="3250004">
              <a:off x="2982250" y="2582014"/>
              <a:ext cx="1638590" cy="584775"/>
            </a:xfrm>
            <a:prstGeom prst="rect">
              <a:avLst/>
            </a:prstGeom>
            <a:noFill/>
          </p:spPr>
          <p:txBody>
            <a:bodyPr wrap="none" rtlCol="0">
              <a:spAutoFit/>
            </a:bodyPr>
            <a:lstStyle/>
            <a:p>
              <a:pPr algn="ctr"/>
              <a:r>
                <a:rPr lang="en-US" sz="1600" b="1" dirty="0" smtClean="0">
                  <a:solidFill>
                    <a:srgbClr val="0070C0"/>
                  </a:solidFill>
                  <a:latin typeface="Bradley Hand ITC" pitchFamily="66" charset="0"/>
                </a:rPr>
                <a:t>Concrete Support</a:t>
              </a:r>
            </a:p>
            <a:p>
              <a:pPr algn="ctr"/>
              <a:r>
                <a:rPr lang="en-US" sz="1600" b="1" dirty="0" smtClean="0">
                  <a:solidFill>
                    <a:srgbClr val="0070C0"/>
                  </a:solidFill>
                  <a:latin typeface="Bradley Hand ITC" pitchFamily="66" charset="0"/>
                </a:rPr>
                <a:t>in Times of Need</a:t>
              </a:r>
              <a:endParaRPr lang="en-US" sz="1600" b="1" dirty="0">
                <a:solidFill>
                  <a:srgbClr val="0070C0"/>
                </a:solidFill>
                <a:latin typeface="Bradley Hand ITC" pitchFamily="66" charset="0"/>
              </a:endParaRPr>
            </a:p>
          </p:txBody>
        </p:sp>
        <p:sp>
          <p:nvSpPr>
            <p:cNvPr id="7" name="TextBox 6"/>
            <p:cNvSpPr txBox="1"/>
            <p:nvPr/>
          </p:nvSpPr>
          <p:spPr>
            <a:xfrm rot="2518302">
              <a:off x="2001612" y="2884111"/>
              <a:ext cx="2266967" cy="584775"/>
            </a:xfrm>
            <a:prstGeom prst="rect">
              <a:avLst/>
            </a:prstGeom>
            <a:noFill/>
          </p:spPr>
          <p:txBody>
            <a:bodyPr wrap="none" rtlCol="0">
              <a:spAutoFit/>
            </a:bodyPr>
            <a:lstStyle/>
            <a:p>
              <a:pPr algn="ctr"/>
              <a:r>
                <a:rPr lang="en-US" sz="1600" b="1" dirty="0" smtClean="0">
                  <a:solidFill>
                    <a:srgbClr val="0070C0"/>
                  </a:solidFill>
                  <a:latin typeface="Bradley Hand ITC" pitchFamily="66" charset="0"/>
                </a:rPr>
                <a:t>Knowledge of Parenting</a:t>
              </a:r>
            </a:p>
            <a:p>
              <a:pPr algn="ctr"/>
              <a:r>
                <a:rPr lang="en-US" sz="1600" b="1" dirty="0" smtClean="0">
                  <a:solidFill>
                    <a:srgbClr val="0070C0"/>
                  </a:solidFill>
                  <a:latin typeface="Bradley Hand ITC" pitchFamily="66" charset="0"/>
                </a:rPr>
                <a:t>and Child Development</a:t>
              </a:r>
              <a:endParaRPr lang="en-US" sz="1600" b="1" dirty="0">
                <a:solidFill>
                  <a:srgbClr val="0070C0"/>
                </a:solidFill>
                <a:latin typeface="Bradley Hand ITC" pitchFamily="66" charset="0"/>
              </a:endParaRPr>
            </a:p>
          </p:txBody>
        </p:sp>
        <p:sp>
          <p:nvSpPr>
            <p:cNvPr id="8" name="TextBox 7"/>
            <p:cNvSpPr txBox="1"/>
            <p:nvPr/>
          </p:nvSpPr>
          <p:spPr>
            <a:xfrm rot="3628317">
              <a:off x="3335813" y="2614324"/>
              <a:ext cx="1838966" cy="338554"/>
            </a:xfrm>
            <a:prstGeom prst="rect">
              <a:avLst/>
            </a:prstGeom>
            <a:noFill/>
          </p:spPr>
          <p:txBody>
            <a:bodyPr wrap="none" rtlCol="0">
              <a:spAutoFit/>
            </a:bodyPr>
            <a:lstStyle/>
            <a:p>
              <a:pPr algn="ctr"/>
              <a:r>
                <a:rPr lang="en-US" sz="1600" b="1" dirty="0" smtClean="0">
                  <a:solidFill>
                    <a:srgbClr val="0070C0"/>
                  </a:solidFill>
                  <a:latin typeface="Bradley Hand ITC" pitchFamily="66" charset="0"/>
                </a:rPr>
                <a:t>Social Connections</a:t>
              </a:r>
              <a:endParaRPr lang="en-US" sz="1600" b="1" dirty="0">
                <a:solidFill>
                  <a:srgbClr val="0070C0"/>
                </a:solidFill>
                <a:latin typeface="Bradley Hand ITC" pitchFamily="66" charset="0"/>
              </a:endParaRPr>
            </a:p>
          </p:txBody>
        </p:sp>
        <p:sp>
          <p:nvSpPr>
            <p:cNvPr id="9" name="TextBox 8"/>
            <p:cNvSpPr txBox="1"/>
            <p:nvPr/>
          </p:nvSpPr>
          <p:spPr>
            <a:xfrm rot="18279468">
              <a:off x="5199163" y="3393461"/>
              <a:ext cx="1047082" cy="584775"/>
            </a:xfrm>
            <a:prstGeom prst="rect">
              <a:avLst/>
            </a:prstGeom>
            <a:noFill/>
          </p:spPr>
          <p:txBody>
            <a:bodyPr wrap="none" rtlCol="0">
              <a:spAutoFit/>
            </a:bodyPr>
            <a:lstStyle/>
            <a:p>
              <a:pPr algn="ctr"/>
              <a:r>
                <a:rPr lang="en-US" sz="1600" b="1" dirty="0" smtClean="0">
                  <a:solidFill>
                    <a:srgbClr val="0070C0"/>
                  </a:solidFill>
                  <a:latin typeface="Bradley Hand ITC" pitchFamily="66" charset="0"/>
                </a:rPr>
                <a:t>Parental </a:t>
              </a:r>
            </a:p>
            <a:p>
              <a:pPr algn="ctr"/>
              <a:r>
                <a:rPr lang="en-US" sz="1600" b="1" dirty="0" smtClean="0">
                  <a:solidFill>
                    <a:srgbClr val="0070C0"/>
                  </a:solidFill>
                  <a:latin typeface="Bradley Hand ITC" pitchFamily="66" charset="0"/>
                </a:rPr>
                <a:t>Resilience</a:t>
              </a:r>
            </a:p>
          </p:txBody>
        </p:sp>
        <p:sp>
          <p:nvSpPr>
            <p:cNvPr id="10" name="TextBox 9"/>
            <p:cNvSpPr txBox="1"/>
            <p:nvPr/>
          </p:nvSpPr>
          <p:spPr>
            <a:xfrm rot="1762110">
              <a:off x="1755473" y="3546658"/>
              <a:ext cx="2186816" cy="584775"/>
            </a:xfrm>
            <a:prstGeom prst="rect">
              <a:avLst/>
            </a:prstGeom>
            <a:noFill/>
          </p:spPr>
          <p:txBody>
            <a:bodyPr wrap="none" rtlCol="0">
              <a:spAutoFit/>
            </a:bodyPr>
            <a:lstStyle/>
            <a:p>
              <a:pPr algn="ctr"/>
              <a:r>
                <a:rPr lang="en-US" sz="1600" b="1" dirty="0" smtClean="0">
                  <a:solidFill>
                    <a:srgbClr val="0070C0"/>
                  </a:solidFill>
                  <a:latin typeface="Bradley Hand ITC" pitchFamily="66" charset="0"/>
                </a:rPr>
                <a:t>Social and Emotional </a:t>
              </a:r>
            </a:p>
            <a:p>
              <a:pPr algn="ctr"/>
              <a:r>
                <a:rPr lang="en-US" sz="1600" b="1" dirty="0" smtClean="0">
                  <a:solidFill>
                    <a:srgbClr val="0070C0"/>
                  </a:solidFill>
                  <a:latin typeface="Bradley Hand ITC" pitchFamily="66" charset="0"/>
                </a:rPr>
                <a:t>Competence of Children</a:t>
              </a:r>
              <a:endParaRPr lang="en-US" sz="1600" b="1" dirty="0">
                <a:solidFill>
                  <a:srgbClr val="0070C0"/>
                </a:solidFill>
                <a:latin typeface="Bradley Hand ITC" pitchFamily="66" charset="0"/>
              </a:endParaRPr>
            </a:p>
          </p:txBody>
        </p:sp>
      </p:grpSp>
      <p:grpSp>
        <p:nvGrpSpPr>
          <p:cNvPr id="12" name="Group 11"/>
          <p:cNvGrpSpPr/>
          <p:nvPr/>
        </p:nvGrpSpPr>
        <p:grpSpPr>
          <a:xfrm>
            <a:off x="4905340" y="1981200"/>
            <a:ext cx="3548169" cy="3431367"/>
            <a:chOff x="3268369" y="1975658"/>
            <a:chExt cx="3548169" cy="3431367"/>
          </a:xfrm>
        </p:grpSpPr>
        <p:pic>
          <p:nvPicPr>
            <p:cNvPr id="13" name="Picture 2"/>
            <p:cNvPicPr>
              <a:picLocks noChangeAspect="1" noChangeArrowheads="1"/>
            </p:cNvPicPr>
            <p:nvPr/>
          </p:nvPicPr>
          <p:blipFill>
            <a:blip r:embed="rId4" cstate="print"/>
            <a:srcRect/>
            <a:stretch>
              <a:fillRect/>
            </a:stretch>
          </p:blipFill>
          <p:spPr bwMode="auto">
            <a:xfrm>
              <a:off x="3581146" y="3352800"/>
              <a:ext cx="2057654" cy="2054225"/>
            </a:xfrm>
            <a:prstGeom prst="rect">
              <a:avLst/>
            </a:prstGeom>
            <a:noFill/>
            <a:ln w="9525">
              <a:noFill/>
              <a:miter lim="800000"/>
              <a:headEnd/>
              <a:tailEnd/>
            </a:ln>
          </p:spPr>
        </p:pic>
        <p:sp>
          <p:nvSpPr>
            <p:cNvPr id="14" name="TextBox 13"/>
            <p:cNvSpPr txBox="1"/>
            <p:nvPr/>
          </p:nvSpPr>
          <p:spPr>
            <a:xfrm rot="16719095">
              <a:off x="4034458" y="2789064"/>
              <a:ext cx="1165705" cy="338554"/>
            </a:xfrm>
            <a:prstGeom prst="rect">
              <a:avLst/>
            </a:prstGeom>
            <a:noFill/>
          </p:spPr>
          <p:txBody>
            <a:bodyPr wrap="none" rtlCol="0">
              <a:spAutoFit/>
            </a:bodyPr>
            <a:lstStyle/>
            <a:p>
              <a:pPr algn="ctr"/>
              <a:r>
                <a:rPr lang="en-US" sz="1600" b="1" dirty="0" smtClean="0">
                  <a:solidFill>
                    <a:schemeClr val="accent6">
                      <a:lumMod val="75000"/>
                    </a:schemeClr>
                  </a:solidFill>
                  <a:latin typeface="Bradley Hand ITC" pitchFamily="66" charset="0"/>
                </a:rPr>
                <a:t>Safe Places</a:t>
              </a:r>
              <a:endParaRPr lang="en-US" sz="1600" b="1" dirty="0">
                <a:solidFill>
                  <a:schemeClr val="accent6">
                    <a:lumMod val="75000"/>
                  </a:schemeClr>
                </a:solidFill>
                <a:latin typeface="Bradley Hand ITC" pitchFamily="66" charset="0"/>
              </a:endParaRPr>
            </a:p>
          </p:txBody>
        </p:sp>
        <p:sp>
          <p:nvSpPr>
            <p:cNvPr id="15" name="TextBox 14"/>
            <p:cNvSpPr txBox="1"/>
            <p:nvPr/>
          </p:nvSpPr>
          <p:spPr>
            <a:xfrm rot="3180230">
              <a:off x="3162250" y="3396696"/>
              <a:ext cx="797013" cy="584775"/>
            </a:xfrm>
            <a:prstGeom prst="rect">
              <a:avLst/>
            </a:prstGeom>
            <a:noFill/>
          </p:spPr>
          <p:txBody>
            <a:bodyPr wrap="none" rtlCol="0">
              <a:spAutoFit/>
            </a:bodyPr>
            <a:lstStyle/>
            <a:p>
              <a:pPr algn="ctr"/>
              <a:r>
                <a:rPr lang="en-US" sz="1600" b="1" dirty="0" smtClean="0">
                  <a:solidFill>
                    <a:schemeClr val="accent6">
                      <a:lumMod val="75000"/>
                    </a:schemeClr>
                  </a:solidFill>
                  <a:latin typeface="Bradley Hand ITC" pitchFamily="66" charset="0"/>
                </a:rPr>
                <a:t>Caring</a:t>
              </a:r>
            </a:p>
            <a:p>
              <a:pPr algn="ctr"/>
              <a:r>
                <a:rPr lang="en-US" sz="1600" b="1" dirty="0" smtClean="0">
                  <a:solidFill>
                    <a:schemeClr val="accent6">
                      <a:lumMod val="75000"/>
                    </a:schemeClr>
                  </a:solidFill>
                  <a:latin typeface="Bradley Hand ITC" pitchFamily="66" charset="0"/>
                </a:rPr>
                <a:t>Adults</a:t>
              </a:r>
            </a:p>
          </p:txBody>
        </p:sp>
        <p:sp>
          <p:nvSpPr>
            <p:cNvPr id="16" name="TextBox 15"/>
            <p:cNvSpPr txBox="1"/>
            <p:nvPr/>
          </p:nvSpPr>
          <p:spPr>
            <a:xfrm rot="17654009">
              <a:off x="4483869" y="2656512"/>
              <a:ext cx="1700261" cy="338554"/>
            </a:xfrm>
            <a:prstGeom prst="rect">
              <a:avLst/>
            </a:prstGeom>
            <a:noFill/>
          </p:spPr>
          <p:txBody>
            <a:bodyPr wrap="square" rtlCol="0">
              <a:spAutoFit/>
            </a:bodyPr>
            <a:lstStyle/>
            <a:p>
              <a:pPr algn="ctr"/>
              <a:r>
                <a:rPr lang="en-US" sz="1600" b="1" dirty="0" smtClean="0">
                  <a:solidFill>
                    <a:schemeClr val="accent6">
                      <a:lumMod val="75000"/>
                    </a:schemeClr>
                  </a:solidFill>
                  <a:latin typeface="Bradley Hand ITC" pitchFamily="66" charset="0"/>
                </a:rPr>
                <a:t>A Healthy Start</a:t>
              </a:r>
              <a:endParaRPr lang="en-US" sz="1600" b="1" dirty="0">
                <a:solidFill>
                  <a:schemeClr val="accent6">
                    <a:lumMod val="75000"/>
                  </a:schemeClr>
                </a:solidFill>
                <a:latin typeface="Bradley Hand ITC" pitchFamily="66" charset="0"/>
              </a:endParaRPr>
            </a:p>
          </p:txBody>
        </p:sp>
        <p:sp>
          <p:nvSpPr>
            <p:cNvPr id="17" name="TextBox 16"/>
            <p:cNvSpPr txBox="1"/>
            <p:nvPr/>
          </p:nvSpPr>
          <p:spPr>
            <a:xfrm rot="18133119">
              <a:off x="4774666" y="2872438"/>
              <a:ext cx="1874232" cy="338554"/>
            </a:xfrm>
            <a:prstGeom prst="rect">
              <a:avLst/>
            </a:prstGeom>
            <a:noFill/>
          </p:spPr>
          <p:txBody>
            <a:bodyPr wrap="square" rtlCol="0">
              <a:spAutoFit/>
            </a:bodyPr>
            <a:lstStyle/>
            <a:p>
              <a:pPr algn="ctr"/>
              <a:r>
                <a:rPr lang="en-US" sz="1600" b="1" dirty="0" smtClean="0">
                  <a:solidFill>
                    <a:schemeClr val="accent6">
                      <a:lumMod val="75000"/>
                    </a:schemeClr>
                  </a:solidFill>
                  <a:latin typeface="Bradley Hand ITC" pitchFamily="66" charset="0"/>
                </a:rPr>
                <a:t>Effective Education</a:t>
              </a:r>
              <a:endParaRPr lang="en-US" sz="1600" b="1" dirty="0">
                <a:solidFill>
                  <a:schemeClr val="accent6">
                    <a:lumMod val="75000"/>
                  </a:schemeClr>
                </a:solidFill>
                <a:latin typeface="Bradley Hand ITC" pitchFamily="66" charset="0"/>
              </a:endParaRPr>
            </a:p>
          </p:txBody>
        </p:sp>
        <p:sp>
          <p:nvSpPr>
            <p:cNvPr id="18" name="TextBox 17"/>
            <p:cNvSpPr txBox="1"/>
            <p:nvPr/>
          </p:nvSpPr>
          <p:spPr>
            <a:xfrm rot="19502116">
              <a:off x="5203597" y="3609792"/>
              <a:ext cx="1612941" cy="584775"/>
            </a:xfrm>
            <a:prstGeom prst="rect">
              <a:avLst/>
            </a:prstGeom>
            <a:noFill/>
          </p:spPr>
          <p:txBody>
            <a:bodyPr wrap="none" rtlCol="0">
              <a:spAutoFit/>
            </a:bodyPr>
            <a:lstStyle/>
            <a:p>
              <a:pPr algn="ctr"/>
              <a:r>
                <a:rPr lang="en-US" sz="1600" b="1" dirty="0" smtClean="0">
                  <a:solidFill>
                    <a:schemeClr val="accent6">
                      <a:lumMod val="75000"/>
                    </a:schemeClr>
                  </a:solidFill>
                  <a:latin typeface="Bradley Hand ITC" pitchFamily="66" charset="0"/>
                </a:rPr>
                <a:t>Opportunities to </a:t>
              </a:r>
            </a:p>
            <a:p>
              <a:pPr algn="ctr"/>
              <a:r>
                <a:rPr lang="en-US" sz="1600" b="1" dirty="0" smtClean="0">
                  <a:solidFill>
                    <a:schemeClr val="accent6">
                      <a:lumMod val="75000"/>
                    </a:schemeClr>
                  </a:solidFill>
                  <a:latin typeface="Bradley Hand ITC" pitchFamily="66" charset="0"/>
                </a:rPr>
                <a:t>Help Others</a:t>
              </a:r>
              <a:endParaRPr lang="en-US" sz="1600" b="1" dirty="0">
                <a:solidFill>
                  <a:schemeClr val="accent6">
                    <a:lumMod val="75000"/>
                  </a:schemeClr>
                </a:solidFill>
                <a:latin typeface="Bradley Hand ITC" pitchFamily="66" charset="0"/>
              </a:endParaRPr>
            </a:p>
          </p:txBody>
        </p:sp>
      </p:grpSp>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9" name="Picture 2"/>
          <p:cNvPicPr>
            <a:picLocks noChangeAspect="1" noChangeArrowheads="1"/>
          </p:cNvPicPr>
          <p:nvPr/>
        </p:nvPicPr>
        <p:blipFill>
          <a:blip r:embed="rId10" cstate="print"/>
          <a:srcRect/>
          <a:stretch>
            <a:fillRect/>
          </a:stretch>
        </p:blipFill>
        <p:spPr bwMode="auto">
          <a:xfrm>
            <a:off x="3200400" y="1219200"/>
            <a:ext cx="2895600" cy="1447800"/>
          </a:xfrm>
          <a:prstGeom prst="rect">
            <a:avLst/>
          </a:prstGeom>
          <a:noFill/>
          <a:ln w="9525">
            <a:noFill/>
            <a:miter lim="800000"/>
            <a:headEnd/>
            <a:tailEnd/>
          </a:ln>
        </p:spPr>
      </p:pic>
      <p:sp>
        <p:nvSpPr>
          <p:cNvPr id="20" name="Rectangle 19"/>
          <p:cNvSpPr/>
          <p:nvPr/>
        </p:nvSpPr>
        <p:spPr>
          <a:xfrm>
            <a:off x="3048000" y="15240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19800" y="16002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819400" y="4267200"/>
            <a:ext cx="1136401" cy="923330"/>
          </a:xfrm>
          <a:prstGeom prst="rect">
            <a:avLst/>
          </a:prstGeom>
          <a:noFill/>
        </p:spPr>
        <p:txBody>
          <a:bodyPr wrap="none" rtlCol="0">
            <a:spAutoFit/>
          </a:bodyPr>
          <a:lstStyle/>
          <a:p>
            <a:pPr algn="ctr"/>
            <a:r>
              <a:rPr lang="en-US" b="1" dirty="0" smtClean="0">
                <a:solidFill>
                  <a:srgbClr val="0070C0"/>
                </a:solidFill>
                <a:latin typeface="Bradley Hand ITC" pitchFamily="66" charset="0"/>
              </a:rPr>
              <a:t>5</a:t>
            </a:r>
          </a:p>
          <a:p>
            <a:pPr algn="ctr"/>
            <a:r>
              <a:rPr lang="en-US" b="1" dirty="0" smtClean="0">
                <a:solidFill>
                  <a:srgbClr val="0070C0"/>
                </a:solidFill>
                <a:latin typeface="Bradley Hand ITC" pitchFamily="66" charset="0"/>
              </a:rPr>
              <a:t>Protective</a:t>
            </a:r>
          </a:p>
          <a:p>
            <a:pPr algn="ctr"/>
            <a:r>
              <a:rPr lang="en-US" b="1" dirty="0" smtClean="0">
                <a:solidFill>
                  <a:srgbClr val="0070C0"/>
                </a:solidFill>
                <a:latin typeface="Bradley Hand ITC" pitchFamily="66" charset="0"/>
              </a:rPr>
              <a:t>Factors</a:t>
            </a:r>
            <a:endParaRPr lang="en-US" b="1" dirty="0">
              <a:solidFill>
                <a:srgbClr val="0070C0"/>
              </a:solidFill>
              <a:latin typeface="Bradley Hand ITC" pitchFamily="66" charset="0"/>
            </a:endParaRPr>
          </a:p>
        </p:txBody>
      </p:sp>
      <p:sp>
        <p:nvSpPr>
          <p:cNvPr id="24" name="TextBox 23"/>
          <p:cNvSpPr txBox="1"/>
          <p:nvPr/>
        </p:nvSpPr>
        <p:spPr>
          <a:xfrm>
            <a:off x="5562600" y="4343400"/>
            <a:ext cx="1047082" cy="646331"/>
          </a:xfrm>
          <a:prstGeom prst="rect">
            <a:avLst/>
          </a:prstGeom>
          <a:noFill/>
        </p:spPr>
        <p:txBody>
          <a:bodyPr wrap="none" rtlCol="0">
            <a:spAutoFit/>
          </a:bodyPr>
          <a:lstStyle/>
          <a:p>
            <a:pPr algn="ctr"/>
            <a:r>
              <a:rPr lang="en-US" b="1" dirty="0" smtClean="0">
                <a:solidFill>
                  <a:schemeClr val="accent6"/>
                </a:solidFill>
                <a:latin typeface="Bradley Hand ITC" pitchFamily="66" charset="0"/>
              </a:rPr>
              <a:t>5</a:t>
            </a:r>
          </a:p>
          <a:p>
            <a:pPr algn="ctr"/>
            <a:r>
              <a:rPr lang="en-US" b="1" dirty="0" smtClean="0">
                <a:solidFill>
                  <a:schemeClr val="accent6"/>
                </a:solidFill>
                <a:latin typeface="Bradley Hand ITC" pitchFamily="66" charset="0"/>
              </a:rPr>
              <a:t>Promises</a:t>
            </a:r>
            <a:endParaRPr lang="en-US" b="1" dirty="0">
              <a:solidFill>
                <a:schemeClr val="accent6"/>
              </a:solidFill>
              <a:latin typeface="Bradley Hand ITC"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3048000" y="5791200"/>
            <a:ext cx="2971800" cy="867871"/>
          </a:xfrm>
          <a:prstGeom prst="rect">
            <a:avLst/>
          </a:prstGeom>
          <a:noFill/>
          <a:ln w="9525">
            <a:noFill/>
            <a:miter lim="800000"/>
            <a:headEnd/>
            <a:tailEnd/>
          </a:ln>
        </p:spPr>
      </p:pic>
      <p:sp>
        <p:nvSpPr>
          <p:cNvPr id="4" name="Title 3"/>
          <p:cNvSpPr>
            <a:spLocks noGrp="1"/>
          </p:cNvSpPr>
          <p:nvPr>
            <p:ph type="title"/>
          </p:nvPr>
        </p:nvSpPr>
        <p:spPr>
          <a:xfrm>
            <a:off x="990600" y="0"/>
            <a:ext cx="8153400" cy="1143000"/>
          </a:xfrm>
        </p:spPr>
        <p:txBody>
          <a:bodyPr>
            <a:noAutofit/>
          </a:bodyPr>
          <a:lstStyle/>
          <a:p>
            <a:r>
              <a:rPr lang="en-US" sz="3200" dirty="0" smtClean="0"/>
              <a:t>Example Framework for Assessment, Service Planning, and Follow-Up</a:t>
            </a:r>
            <a:endParaRPr lang="en-US" sz="3200" dirty="0"/>
          </a:p>
        </p:txBody>
      </p:sp>
      <p:grpSp>
        <p:nvGrpSpPr>
          <p:cNvPr id="18" name="Group 17"/>
          <p:cNvGrpSpPr/>
          <p:nvPr/>
        </p:nvGrpSpPr>
        <p:grpSpPr>
          <a:xfrm>
            <a:off x="166687" y="1600200"/>
            <a:ext cx="8977313" cy="3905250"/>
            <a:chOff x="166687" y="1123950"/>
            <a:chExt cx="8977313" cy="3905250"/>
          </a:xfrm>
        </p:grpSpPr>
        <p:graphicFrame>
          <p:nvGraphicFramePr>
            <p:cNvPr id="8" name="Diagram 7"/>
            <p:cNvGraphicFramePr/>
            <p:nvPr/>
          </p:nvGraphicFramePr>
          <p:xfrm>
            <a:off x="166687" y="1828800"/>
            <a:ext cx="8810625"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122" name="Text Box 2"/>
            <p:cNvSpPr txBox="1">
              <a:spLocks noChangeArrowheads="1"/>
            </p:cNvSpPr>
            <p:nvPr/>
          </p:nvSpPr>
          <p:spPr bwMode="auto">
            <a:xfrm>
              <a:off x="2497138" y="1952625"/>
              <a:ext cx="1539875"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Initial conversation with Patron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3" name="Text Box 3"/>
            <p:cNvSpPr txBox="1">
              <a:spLocks noChangeArrowheads="1"/>
            </p:cNvSpPr>
            <p:nvPr/>
          </p:nvSpPr>
          <p:spPr bwMode="auto">
            <a:xfrm>
              <a:off x="4800600" y="1123950"/>
              <a:ext cx="1647825" cy="87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Additional concerns identified after discussing Patron’s initial reason for visiting the SFRC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4" name="Text Box 4"/>
            <p:cNvSpPr txBox="1">
              <a:spLocks noChangeArrowheads="1"/>
            </p:cNvSpPr>
            <p:nvPr/>
          </p:nvSpPr>
          <p:spPr bwMode="auto">
            <a:xfrm>
              <a:off x="7038975" y="1123950"/>
              <a:ext cx="2000250" cy="82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Opportunities for strengthening family identified after assessment of Protective Factors and Promises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5" name="Rectangle 5"/>
            <p:cNvSpPr>
              <a:spLocks noChangeArrowheads="1"/>
            </p:cNvSpPr>
            <p:nvPr/>
          </p:nvSpPr>
          <p:spPr bwMode="auto">
            <a:xfrm>
              <a:off x="2152650" y="3943350"/>
              <a:ext cx="6991350" cy="971550"/>
            </a:xfrm>
            <a:prstGeom prst="rect">
              <a:avLst/>
            </a:prstGeom>
            <a:no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6" name="Rectangle 6"/>
            <p:cNvSpPr>
              <a:spLocks noChangeArrowheads="1"/>
            </p:cNvSpPr>
            <p:nvPr/>
          </p:nvSpPr>
          <p:spPr bwMode="auto">
            <a:xfrm>
              <a:off x="2152650" y="1952625"/>
              <a:ext cx="6991350" cy="1962150"/>
            </a:xfrm>
            <a:prstGeom prst="rect">
              <a:avLst/>
            </a:prstGeom>
            <a:no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5127" name="AutoShape 7"/>
            <p:cNvCxnSpPr>
              <a:cxnSpLocks noChangeShapeType="1"/>
            </p:cNvCxnSpPr>
            <p:nvPr/>
          </p:nvCxnSpPr>
          <p:spPr bwMode="auto">
            <a:xfrm>
              <a:off x="1571625" y="2724150"/>
              <a:ext cx="581025" cy="0"/>
            </a:xfrm>
            <a:prstGeom prst="straightConnector1">
              <a:avLst/>
            </a:prstGeom>
            <a:noFill/>
            <a:ln w="38100">
              <a:solidFill>
                <a:srgbClr val="7030A0"/>
              </a:solidFill>
              <a:round/>
              <a:headEnd/>
              <a:tailEnd type="triangle" w="med" len="med"/>
            </a:ln>
            <a:effectLst/>
          </p:spPr>
        </p:cxnSp>
        <p:sp>
          <p:nvSpPr>
            <p:cNvPr id="5128" name="Text Box 8"/>
            <p:cNvSpPr txBox="1">
              <a:spLocks noChangeArrowheads="1"/>
            </p:cNvSpPr>
            <p:nvPr/>
          </p:nvSpPr>
          <p:spPr bwMode="auto">
            <a:xfrm>
              <a:off x="276225" y="2495550"/>
              <a:ext cx="1295400"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Related to Parent’s Protective Factors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129" name="AutoShape 9"/>
            <p:cNvCxnSpPr>
              <a:cxnSpLocks noChangeShapeType="1"/>
            </p:cNvCxnSpPr>
            <p:nvPr/>
          </p:nvCxnSpPr>
          <p:spPr bwMode="auto">
            <a:xfrm>
              <a:off x="1571625" y="4581525"/>
              <a:ext cx="581025" cy="0"/>
            </a:xfrm>
            <a:prstGeom prst="straightConnector1">
              <a:avLst/>
            </a:prstGeom>
            <a:noFill/>
            <a:ln w="38100">
              <a:solidFill>
                <a:srgbClr val="7030A0"/>
              </a:solidFill>
              <a:round/>
              <a:headEnd/>
              <a:tailEnd type="triangle" w="med" len="med"/>
            </a:ln>
            <a:effectLst/>
          </p:spPr>
        </p:cxnSp>
        <p:sp>
          <p:nvSpPr>
            <p:cNvPr id="5130" name="Text Box 10"/>
            <p:cNvSpPr txBox="1">
              <a:spLocks noChangeArrowheads="1"/>
            </p:cNvSpPr>
            <p:nvPr/>
          </p:nvSpPr>
          <p:spPr bwMode="auto">
            <a:xfrm>
              <a:off x="276225" y="4352925"/>
              <a:ext cx="1295400"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Related to Promises for Child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AutoShape 2"/>
          <p:cNvCxnSpPr>
            <a:cxnSpLocks noChangeShapeType="1"/>
            <a:stCxn id="28" idx="0"/>
            <a:endCxn id="9230" idx="2"/>
          </p:cNvCxnSpPr>
          <p:nvPr/>
        </p:nvCxnSpPr>
        <p:spPr bwMode="auto">
          <a:xfrm rot="5400000" flipH="1" flipV="1">
            <a:off x="5767387" y="4843463"/>
            <a:ext cx="1428750" cy="9525"/>
          </a:xfrm>
          <a:prstGeom prst="straightConnector1">
            <a:avLst/>
          </a:prstGeom>
          <a:noFill/>
          <a:ln w="25400">
            <a:solidFill>
              <a:schemeClr val="accent6"/>
            </a:solidFill>
            <a:round/>
            <a:headEnd/>
            <a:tailEnd/>
          </a:ln>
        </p:spPr>
      </p:cxnSp>
      <p:cxnSp>
        <p:nvCxnSpPr>
          <p:cNvPr id="33" name="AutoShape 2"/>
          <p:cNvCxnSpPr>
            <a:cxnSpLocks noChangeShapeType="1"/>
          </p:cNvCxnSpPr>
          <p:nvPr/>
        </p:nvCxnSpPr>
        <p:spPr bwMode="auto">
          <a:xfrm rot="10800000" flipV="1">
            <a:off x="7162800" y="3581400"/>
            <a:ext cx="228600" cy="1588"/>
          </a:xfrm>
          <a:prstGeom prst="straightConnector1">
            <a:avLst/>
          </a:prstGeom>
          <a:noFill/>
          <a:ln w="25400">
            <a:solidFill>
              <a:schemeClr val="accent1"/>
            </a:solidFill>
            <a:round/>
            <a:headEnd/>
            <a:tailEnd/>
          </a:ln>
        </p:spPr>
      </p:cxnSp>
      <p:grpSp>
        <p:nvGrpSpPr>
          <p:cNvPr id="32" name="Group 31"/>
          <p:cNvGrpSpPr/>
          <p:nvPr/>
        </p:nvGrpSpPr>
        <p:grpSpPr>
          <a:xfrm>
            <a:off x="-304800" y="0"/>
            <a:ext cx="9220200" cy="6705600"/>
            <a:chOff x="228600" y="152400"/>
            <a:chExt cx="9220200" cy="6705600"/>
          </a:xfrm>
        </p:grpSpPr>
        <p:graphicFrame>
          <p:nvGraphicFramePr>
            <p:cNvPr id="17" name="Diagram 16"/>
            <p:cNvGraphicFramePr/>
            <p:nvPr/>
          </p:nvGraphicFramePr>
          <p:xfrm>
            <a:off x="228600" y="590550"/>
            <a:ext cx="6524625" cy="6267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218" name="AutoShape 2"/>
            <p:cNvCxnSpPr>
              <a:cxnSpLocks noChangeShapeType="1"/>
            </p:cNvCxnSpPr>
            <p:nvPr/>
          </p:nvCxnSpPr>
          <p:spPr bwMode="auto">
            <a:xfrm flipH="1">
              <a:off x="4152900" y="6437312"/>
              <a:ext cx="571500" cy="1588"/>
            </a:xfrm>
            <a:prstGeom prst="straightConnector1">
              <a:avLst/>
            </a:prstGeom>
            <a:noFill/>
            <a:ln w="25400">
              <a:solidFill>
                <a:srgbClr val="4BACC6"/>
              </a:solidFill>
              <a:round/>
              <a:headEnd/>
              <a:tailEnd/>
            </a:ln>
          </p:spPr>
        </p:cxnSp>
        <p:sp>
          <p:nvSpPr>
            <p:cNvPr id="9219" name="Text Box 3"/>
            <p:cNvSpPr txBox="1">
              <a:spLocks noChangeArrowheads="1"/>
            </p:cNvSpPr>
            <p:nvPr/>
          </p:nvSpPr>
          <p:spPr bwMode="auto">
            <a:xfrm>
              <a:off x="2590800" y="241300"/>
              <a:ext cx="1800225" cy="1009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Partners who can provide services to address identified Protective Factors and Promise opportunities for improvement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20" name="Text Box 4"/>
            <p:cNvSpPr txBox="1">
              <a:spLocks noChangeArrowheads="1"/>
            </p:cNvSpPr>
            <p:nvPr/>
          </p:nvSpPr>
          <p:spPr bwMode="auto">
            <a:xfrm>
              <a:off x="4343400" y="152400"/>
              <a:ext cx="2143125"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Patron goals developed out of contact with service providers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21" name="Text Box 5"/>
            <p:cNvSpPr txBox="1">
              <a:spLocks noChangeArrowheads="1"/>
            </p:cNvSpPr>
            <p:nvPr/>
          </p:nvSpPr>
          <p:spPr bwMode="auto">
            <a:xfrm>
              <a:off x="590550" y="422275"/>
              <a:ext cx="2000250" cy="82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Opportunities for strengthening family identified after assessment of Protective Factors and Promises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222" name="AutoShape 6"/>
            <p:cNvCxnSpPr>
              <a:cxnSpLocks noChangeShapeType="1"/>
            </p:cNvCxnSpPr>
            <p:nvPr/>
          </p:nvCxnSpPr>
          <p:spPr bwMode="auto">
            <a:xfrm flipH="1">
              <a:off x="6105525" y="4286250"/>
              <a:ext cx="476250" cy="2200275"/>
            </a:xfrm>
            <a:prstGeom prst="straightConnector1">
              <a:avLst/>
            </a:prstGeom>
            <a:noFill/>
            <a:ln w="25400">
              <a:solidFill>
                <a:srgbClr val="F79646"/>
              </a:solidFill>
              <a:round/>
              <a:headEnd/>
              <a:tailEnd/>
            </a:ln>
          </p:spPr>
        </p:cxnSp>
        <p:cxnSp>
          <p:nvCxnSpPr>
            <p:cNvPr id="9223" name="AutoShape 7"/>
            <p:cNvCxnSpPr>
              <a:cxnSpLocks noChangeShapeType="1"/>
            </p:cNvCxnSpPr>
            <p:nvPr/>
          </p:nvCxnSpPr>
          <p:spPr bwMode="auto">
            <a:xfrm flipH="1">
              <a:off x="6105525" y="4286250"/>
              <a:ext cx="323850" cy="1400175"/>
            </a:xfrm>
            <a:prstGeom prst="straightConnector1">
              <a:avLst/>
            </a:prstGeom>
            <a:noFill/>
            <a:ln w="25400">
              <a:solidFill>
                <a:srgbClr val="F79646"/>
              </a:solidFill>
              <a:round/>
              <a:headEnd/>
              <a:tailEnd/>
            </a:ln>
          </p:spPr>
        </p:cxnSp>
        <p:cxnSp>
          <p:nvCxnSpPr>
            <p:cNvPr id="9224" name="AutoShape 8"/>
            <p:cNvCxnSpPr>
              <a:cxnSpLocks noChangeShapeType="1"/>
            </p:cNvCxnSpPr>
            <p:nvPr/>
          </p:nvCxnSpPr>
          <p:spPr bwMode="auto">
            <a:xfrm flipH="1">
              <a:off x="6105525" y="4238625"/>
              <a:ext cx="209550" cy="666750"/>
            </a:xfrm>
            <a:prstGeom prst="straightConnector1">
              <a:avLst/>
            </a:prstGeom>
            <a:noFill/>
            <a:ln w="25400">
              <a:solidFill>
                <a:srgbClr val="F79646"/>
              </a:solidFill>
              <a:round/>
              <a:headEnd/>
              <a:tailEnd/>
            </a:ln>
          </p:spPr>
        </p:cxnSp>
        <p:cxnSp>
          <p:nvCxnSpPr>
            <p:cNvPr id="9225" name="AutoShape 9"/>
            <p:cNvCxnSpPr>
              <a:cxnSpLocks noChangeShapeType="1"/>
            </p:cNvCxnSpPr>
            <p:nvPr/>
          </p:nvCxnSpPr>
          <p:spPr bwMode="auto">
            <a:xfrm flipH="1">
              <a:off x="6105525" y="3657600"/>
              <a:ext cx="142875" cy="428625"/>
            </a:xfrm>
            <a:prstGeom prst="straightConnector1">
              <a:avLst/>
            </a:prstGeom>
            <a:noFill/>
            <a:ln w="25400">
              <a:solidFill>
                <a:srgbClr val="F79646"/>
              </a:solidFill>
              <a:round/>
              <a:headEnd/>
              <a:tailEnd/>
            </a:ln>
          </p:spPr>
        </p:cxnSp>
        <p:cxnSp>
          <p:nvCxnSpPr>
            <p:cNvPr id="9226" name="AutoShape 10"/>
            <p:cNvCxnSpPr>
              <a:cxnSpLocks noChangeShapeType="1"/>
            </p:cNvCxnSpPr>
            <p:nvPr/>
          </p:nvCxnSpPr>
          <p:spPr bwMode="auto">
            <a:xfrm flipH="1" flipV="1">
              <a:off x="6105525" y="3238500"/>
              <a:ext cx="142875" cy="419100"/>
            </a:xfrm>
            <a:prstGeom prst="straightConnector1">
              <a:avLst/>
            </a:prstGeom>
            <a:noFill/>
            <a:ln w="25400">
              <a:solidFill>
                <a:srgbClr val="F79646"/>
              </a:solidFill>
              <a:round/>
              <a:headEnd/>
              <a:tailEnd/>
            </a:ln>
          </p:spPr>
        </p:cxnSp>
        <p:cxnSp>
          <p:nvCxnSpPr>
            <p:cNvPr id="9227" name="AutoShape 11"/>
            <p:cNvCxnSpPr>
              <a:cxnSpLocks noChangeShapeType="1"/>
            </p:cNvCxnSpPr>
            <p:nvPr/>
          </p:nvCxnSpPr>
          <p:spPr bwMode="auto">
            <a:xfrm flipH="1" flipV="1">
              <a:off x="6105525" y="2466975"/>
              <a:ext cx="209550" cy="695325"/>
            </a:xfrm>
            <a:prstGeom prst="straightConnector1">
              <a:avLst/>
            </a:prstGeom>
            <a:noFill/>
            <a:ln w="25400">
              <a:solidFill>
                <a:srgbClr val="F79646"/>
              </a:solidFill>
              <a:round/>
              <a:headEnd/>
              <a:tailEnd/>
            </a:ln>
          </p:spPr>
        </p:cxnSp>
        <p:cxnSp>
          <p:nvCxnSpPr>
            <p:cNvPr id="9228" name="AutoShape 12"/>
            <p:cNvCxnSpPr>
              <a:cxnSpLocks noChangeShapeType="1"/>
            </p:cNvCxnSpPr>
            <p:nvPr/>
          </p:nvCxnSpPr>
          <p:spPr bwMode="auto">
            <a:xfrm flipH="1" flipV="1">
              <a:off x="6105525" y="1657350"/>
              <a:ext cx="323850" cy="1447800"/>
            </a:xfrm>
            <a:prstGeom prst="straightConnector1">
              <a:avLst/>
            </a:prstGeom>
            <a:noFill/>
            <a:ln w="25400">
              <a:solidFill>
                <a:srgbClr val="F79646"/>
              </a:solidFill>
              <a:round/>
              <a:headEnd/>
              <a:tailEnd/>
            </a:ln>
          </p:spPr>
        </p:cxnSp>
        <p:cxnSp>
          <p:nvCxnSpPr>
            <p:cNvPr id="9229" name="AutoShape 13"/>
            <p:cNvCxnSpPr>
              <a:cxnSpLocks noChangeShapeType="1"/>
            </p:cNvCxnSpPr>
            <p:nvPr/>
          </p:nvCxnSpPr>
          <p:spPr bwMode="auto">
            <a:xfrm flipH="1" flipV="1">
              <a:off x="6105525" y="876300"/>
              <a:ext cx="476250" cy="2228850"/>
            </a:xfrm>
            <a:prstGeom prst="straightConnector1">
              <a:avLst/>
            </a:prstGeom>
            <a:noFill/>
            <a:ln w="25400">
              <a:solidFill>
                <a:srgbClr val="F79646"/>
              </a:solidFill>
              <a:round/>
              <a:headEnd/>
              <a:tailEnd/>
            </a:ln>
          </p:spPr>
        </p:cxnSp>
        <p:sp>
          <p:nvSpPr>
            <p:cNvPr id="9230" name="AutoShape 14"/>
            <p:cNvSpPr>
              <a:spLocks noChangeArrowheads="1"/>
            </p:cNvSpPr>
            <p:nvPr/>
          </p:nvSpPr>
          <p:spPr bwMode="auto">
            <a:xfrm>
              <a:off x="6248400" y="3105150"/>
              <a:ext cx="1543050" cy="1181100"/>
            </a:xfrm>
            <a:prstGeom prst="roundRect">
              <a:avLst>
                <a:gd name="adj" fmla="val 16667"/>
              </a:avLst>
            </a:prstGeom>
            <a:gradFill rotWithShape="0">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FFFFFF"/>
                  </a:solidFill>
                  <a:effectLst/>
                  <a:latin typeface="Calibri" pitchFamily="34" charset="0"/>
                  <a:cs typeface="Arial" pitchFamily="34" charset="0"/>
                </a:rPr>
                <a:t>Service Plan created incorporating goals and partners committed to providing services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31" name="AutoShape 15"/>
            <p:cNvSpPr>
              <a:spLocks noChangeArrowheads="1"/>
            </p:cNvSpPr>
            <p:nvPr/>
          </p:nvSpPr>
          <p:spPr bwMode="auto">
            <a:xfrm>
              <a:off x="7905750" y="3238500"/>
              <a:ext cx="1543050" cy="952500"/>
            </a:xfrm>
            <a:prstGeom prst="roundRect">
              <a:avLst>
                <a:gd name="adj" fmla="val 16667"/>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FFFFFF"/>
                  </a:solidFill>
                  <a:effectLst/>
                  <a:latin typeface="Calibri" pitchFamily="34" charset="0"/>
                  <a:cs typeface="Arial" pitchFamily="34" charset="0"/>
                </a:rPr>
                <a:t>Follow-up with families to ensure family’s progress and success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37" name="AutoShape 2"/>
          <p:cNvCxnSpPr>
            <a:cxnSpLocks noChangeShapeType="1"/>
            <a:stCxn id="9231" idx="2"/>
          </p:cNvCxnSpPr>
          <p:nvPr/>
        </p:nvCxnSpPr>
        <p:spPr bwMode="auto">
          <a:xfrm rot="16200000" flipH="1">
            <a:off x="7996236" y="4186238"/>
            <a:ext cx="304802" cy="9525"/>
          </a:xfrm>
          <a:prstGeom prst="straightConnector1">
            <a:avLst/>
          </a:prstGeom>
          <a:noFill/>
          <a:ln w="25400">
            <a:solidFill>
              <a:schemeClr val="accent1"/>
            </a:solidFill>
            <a:round/>
            <a:headEnd/>
            <a:tailEnd/>
          </a:ln>
        </p:spPr>
      </p:cxnSp>
      <p:sp>
        <p:nvSpPr>
          <p:cNvPr id="41" name="AutoShape 15"/>
          <p:cNvSpPr>
            <a:spLocks noChangeArrowheads="1"/>
          </p:cNvSpPr>
          <p:nvPr/>
        </p:nvSpPr>
        <p:spPr bwMode="auto">
          <a:xfrm>
            <a:off x="7391400" y="4343400"/>
            <a:ext cx="1543050" cy="685800"/>
          </a:xfrm>
          <a:prstGeom prst="roundRect">
            <a:avLst>
              <a:gd name="adj" fmla="val 16667"/>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FFFFFF"/>
                </a:solidFill>
                <a:effectLst/>
                <a:latin typeface="Calibri" pitchFamily="34" charset="0"/>
                <a:cs typeface="Arial" pitchFamily="34" charset="0"/>
              </a:rPr>
              <a:t>Encourage family to participate in upcoming</a:t>
            </a:r>
            <a:r>
              <a:rPr kumimoji="0" lang="en-US" sz="1100" b="1" i="0" u="none" strike="noStrike" cap="none" normalizeH="0" dirty="0" smtClean="0">
                <a:ln>
                  <a:noFill/>
                </a:ln>
                <a:solidFill>
                  <a:srgbClr val="FFFFFF"/>
                </a:solidFill>
                <a:effectLst/>
                <a:latin typeface="Calibri" pitchFamily="34" charset="0"/>
                <a:cs typeface="Arial" pitchFamily="34" charset="0"/>
              </a:rPr>
              <a:t> community events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 name="AutoShape 2"/>
          <p:cNvCxnSpPr>
            <a:cxnSpLocks noChangeShapeType="1"/>
          </p:cNvCxnSpPr>
          <p:nvPr/>
        </p:nvCxnSpPr>
        <p:spPr bwMode="auto">
          <a:xfrm>
            <a:off x="2895600" y="6858000"/>
            <a:ext cx="3581400" cy="1"/>
          </a:xfrm>
          <a:prstGeom prst="straightConnector1">
            <a:avLst/>
          </a:prstGeom>
          <a:noFill/>
          <a:ln w="101600">
            <a:solidFill>
              <a:srgbClr val="C00000"/>
            </a:solidFill>
            <a:round/>
            <a:headEnd/>
            <a:tailEnd/>
          </a:ln>
        </p:spPr>
      </p:cxnSp>
      <p:cxnSp>
        <p:nvCxnSpPr>
          <p:cNvPr id="24" name="AutoShape 2"/>
          <p:cNvCxnSpPr>
            <a:cxnSpLocks noChangeShapeType="1"/>
          </p:cNvCxnSpPr>
          <p:nvPr/>
        </p:nvCxnSpPr>
        <p:spPr bwMode="auto">
          <a:xfrm rot="16200000" flipH="1">
            <a:off x="2819400" y="6781795"/>
            <a:ext cx="152400" cy="3"/>
          </a:xfrm>
          <a:prstGeom prst="straightConnector1">
            <a:avLst/>
          </a:prstGeom>
          <a:noFill/>
          <a:ln w="25400">
            <a:solidFill>
              <a:srgbClr val="C00000"/>
            </a:solidFill>
            <a:round/>
            <a:headEnd/>
            <a:tailEnd/>
          </a:ln>
        </p:spPr>
      </p:cxnSp>
      <p:cxnSp>
        <p:nvCxnSpPr>
          <p:cNvPr id="26" name="AutoShape 2"/>
          <p:cNvCxnSpPr>
            <a:cxnSpLocks noChangeShapeType="1"/>
          </p:cNvCxnSpPr>
          <p:nvPr/>
        </p:nvCxnSpPr>
        <p:spPr bwMode="auto">
          <a:xfrm rot="16200000" flipH="1">
            <a:off x="6329362" y="6700837"/>
            <a:ext cx="304802" cy="9525"/>
          </a:xfrm>
          <a:prstGeom prst="straightConnector1">
            <a:avLst/>
          </a:prstGeom>
          <a:noFill/>
          <a:ln w="25400">
            <a:solidFill>
              <a:srgbClr val="C00000"/>
            </a:solidFill>
            <a:round/>
            <a:headEnd/>
            <a:tailEnd/>
          </a:ln>
        </p:spPr>
      </p:cxnSp>
      <p:grpSp>
        <p:nvGrpSpPr>
          <p:cNvPr id="27" name="Group 26"/>
          <p:cNvGrpSpPr/>
          <p:nvPr/>
        </p:nvGrpSpPr>
        <p:grpSpPr>
          <a:xfrm>
            <a:off x="5867400" y="5562600"/>
            <a:ext cx="1219200" cy="996511"/>
            <a:chOff x="2570600" y="5572009"/>
            <a:chExt cx="1383423" cy="691711"/>
          </a:xfrm>
          <a:scene3d>
            <a:camera prst="orthographicFront">
              <a:rot lat="0" lon="0" rev="0"/>
            </a:camera>
            <a:lightRig rig="contrasting" dir="t">
              <a:rot lat="0" lon="0" rev="1200000"/>
            </a:lightRig>
          </a:scene3d>
        </p:grpSpPr>
        <p:sp>
          <p:nvSpPr>
            <p:cNvPr id="28" name="Rounded Rectangle 27"/>
            <p:cNvSpPr/>
            <p:nvPr/>
          </p:nvSpPr>
          <p:spPr>
            <a:xfrm>
              <a:off x="2570600" y="5572009"/>
              <a:ext cx="1383423" cy="691711"/>
            </a:xfrm>
            <a:prstGeom prst="roundRect">
              <a:avLst>
                <a:gd name="adj" fmla="val 10000"/>
              </a:avLst>
            </a:prstGeom>
            <a:solidFill>
              <a:schemeClr val="accent2"/>
            </a:solidFill>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sp>
        <p:sp>
          <p:nvSpPr>
            <p:cNvPr id="29" name="Rounded Rectangle 4"/>
            <p:cNvSpPr/>
            <p:nvPr/>
          </p:nvSpPr>
          <p:spPr>
            <a:xfrm>
              <a:off x="2590860" y="5592269"/>
              <a:ext cx="1342903" cy="6511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t>Research community resources to bring an adult literacy specialist to the resource center</a:t>
              </a:r>
              <a:endParaRPr lang="en-US" sz="1050" kern="1200"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Title 1"/>
          <p:cNvSpPr>
            <a:spLocks noGrp="1"/>
          </p:cNvSpPr>
          <p:nvPr>
            <p:ph type="title"/>
          </p:nvPr>
        </p:nvSpPr>
        <p:spPr>
          <a:xfrm>
            <a:off x="457200" y="0"/>
            <a:ext cx="8229600" cy="1143000"/>
          </a:xfrm>
        </p:spPr>
        <p:txBody>
          <a:bodyPr>
            <a:normAutofit fontScale="90000"/>
          </a:bodyPr>
          <a:lstStyle/>
          <a:p>
            <a:r>
              <a:rPr lang="en-US" sz="4000" dirty="0" smtClean="0"/>
              <a:t>Issues and Needs Identified at </a:t>
            </a:r>
            <a:br>
              <a:rPr lang="en-US" sz="4000" dirty="0" smtClean="0"/>
            </a:br>
            <a:r>
              <a:rPr lang="en-US" sz="4000" dirty="0" smtClean="0"/>
              <a:t>2/13/10 Community Focus Group</a:t>
            </a:r>
            <a:endParaRPr lang="en-US" sz="4000" dirty="0"/>
          </a:p>
        </p:txBody>
      </p:sp>
      <p:sp>
        <p:nvSpPr>
          <p:cNvPr id="13" name="Content Placeholder 12"/>
          <p:cNvSpPr>
            <a:spLocks noGrp="1"/>
          </p:cNvSpPr>
          <p:nvPr>
            <p:ph sz="half" idx="1"/>
          </p:nvPr>
        </p:nvSpPr>
        <p:spPr>
          <a:xfrm>
            <a:off x="457200" y="1600200"/>
            <a:ext cx="4038600" cy="5029200"/>
          </a:xfrm>
        </p:spPr>
        <p:txBody>
          <a:bodyPr>
            <a:normAutofit fontScale="70000" lnSpcReduction="20000"/>
          </a:bodyPr>
          <a:lstStyle/>
          <a:p>
            <a:r>
              <a:rPr lang="en-US" dirty="0" smtClean="0"/>
              <a:t>County Commission  support</a:t>
            </a:r>
          </a:p>
          <a:p>
            <a:r>
              <a:rPr lang="en-US" dirty="0" smtClean="0"/>
              <a:t>Local school buy-in</a:t>
            </a:r>
          </a:p>
          <a:p>
            <a:r>
              <a:rPr lang="en-US" dirty="0" smtClean="0"/>
              <a:t>Business participation</a:t>
            </a:r>
          </a:p>
          <a:p>
            <a:r>
              <a:rPr lang="en-US" dirty="0" smtClean="0"/>
              <a:t>Resident participation</a:t>
            </a:r>
          </a:p>
          <a:p>
            <a:r>
              <a:rPr lang="en-US" dirty="0" smtClean="0"/>
              <a:t>Resource center space</a:t>
            </a:r>
          </a:p>
          <a:p>
            <a:r>
              <a:rPr lang="en-US" dirty="0" smtClean="0"/>
              <a:t>Activity space</a:t>
            </a:r>
          </a:p>
          <a:p>
            <a:r>
              <a:rPr lang="en-US" dirty="0" smtClean="0"/>
              <a:t>After school programs</a:t>
            </a:r>
          </a:p>
          <a:p>
            <a:r>
              <a:rPr lang="en-US" dirty="0" smtClean="0"/>
              <a:t>Summer programs</a:t>
            </a:r>
          </a:p>
          <a:p>
            <a:r>
              <a:rPr lang="en-US" dirty="0" smtClean="0"/>
              <a:t>Teen job preparation</a:t>
            </a:r>
          </a:p>
          <a:p>
            <a:r>
              <a:rPr lang="en-US" dirty="0" smtClean="0"/>
              <a:t>Job/vocational training</a:t>
            </a:r>
          </a:p>
          <a:p>
            <a:r>
              <a:rPr lang="en-US" dirty="0" smtClean="0"/>
              <a:t>Computers</a:t>
            </a:r>
          </a:p>
          <a:p>
            <a:r>
              <a:rPr lang="en-US" dirty="0" smtClean="0"/>
              <a:t>Late bus schedules</a:t>
            </a:r>
          </a:p>
          <a:p>
            <a:r>
              <a:rPr lang="en-US" dirty="0" smtClean="0"/>
              <a:t>Bus routes</a:t>
            </a:r>
          </a:p>
          <a:p>
            <a:r>
              <a:rPr lang="en-US" dirty="0" smtClean="0"/>
              <a:t>Bus fare</a:t>
            </a:r>
          </a:p>
          <a:p>
            <a:r>
              <a:rPr lang="en-US" dirty="0" smtClean="0"/>
              <a:t>Health care</a:t>
            </a:r>
          </a:p>
          <a:p>
            <a:r>
              <a:rPr lang="en-US" dirty="0" smtClean="0"/>
              <a:t>Dental care</a:t>
            </a:r>
            <a:endParaRPr lang="en-US" dirty="0"/>
          </a:p>
        </p:txBody>
      </p:sp>
      <p:sp>
        <p:nvSpPr>
          <p:cNvPr id="14" name="Content Placeholder 13"/>
          <p:cNvSpPr>
            <a:spLocks noGrp="1"/>
          </p:cNvSpPr>
          <p:nvPr>
            <p:ph sz="half" idx="2"/>
          </p:nvPr>
        </p:nvSpPr>
        <p:spPr>
          <a:xfrm>
            <a:off x="4648200" y="1600200"/>
            <a:ext cx="4038600" cy="5029200"/>
          </a:xfrm>
        </p:spPr>
        <p:txBody>
          <a:bodyPr>
            <a:normAutofit fontScale="70000" lnSpcReduction="20000"/>
          </a:bodyPr>
          <a:lstStyle/>
          <a:p>
            <a:r>
              <a:rPr lang="en-US" dirty="0" smtClean="0"/>
              <a:t>Medicaid quotas</a:t>
            </a:r>
          </a:p>
          <a:p>
            <a:r>
              <a:rPr lang="en-US" dirty="0" smtClean="0"/>
              <a:t>Health Department wait times</a:t>
            </a:r>
          </a:p>
          <a:p>
            <a:r>
              <a:rPr lang="en-US" dirty="0" err="1" smtClean="0"/>
              <a:t>Medivan</a:t>
            </a:r>
            <a:r>
              <a:rPr lang="en-US" dirty="0" smtClean="0"/>
              <a:t> criteria</a:t>
            </a:r>
          </a:p>
          <a:p>
            <a:r>
              <a:rPr lang="en-US" dirty="0" smtClean="0"/>
              <a:t>Nutrition</a:t>
            </a:r>
          </a:p>
          <a:p>
            <a:r>
              <a:rPr lang="en-US" dirty="0" smtClean="0"/>
              <a:t>Social service access</a:t>
            </a:r>
          </a:p>
          <a:p>
            <a:r>
              <a:rPr lang="en-US" dirty="0" smtClean="0"/>
              <a:t>Sidewalks</a:t>
            </a:r>
          </a:p>
          <a:p>
            <a:r>
              <a:rPr lang="en-US" dirty="0" smtClean="0"/>
              <a:t>Burglaries</a:t>
            </a:r>
          </a:p>
          <a:p>
            <a:r>
              <a:rPr lang="en-US" dirty="0" smtClean="0"/>
              <a:t>Domestic violence</a:t>
            </a:r>
          </a:p>
          <a:p>
            <a:r>
              <a:rPr lang="en-US" dirty="0" smtClean="0"/>
              <a:t>Assault/battery</a:t>
            </a:r>
          </a:p>
          <a:p>
            <a:r>
              <a:rPr lang="en-US" dirty="0" smtClean="0"/>
              <a:t>Drug offenses</a:t>
            </a:r>
          </a:p>
          <a:p>
            <a:r>
              <a:rPr lang="en-US" dirty="0" smtClean="0"/>
              <a:t>Child abuse</a:t>
            </a:r>
          </a:p>
          <a:p>
            <a:r>
              <a:rPr lang="en-US" dirty="0" smtClean="0"/>
              <a:t>Robberies</a:t>
            </a:r>
          </a:p>
          <a:p>
            <a:r>
              <a:rPr lang="en-US" dirty="0" smtClean="0"/>
              <a:t>Sexual offenders/predators</a:t>
            </a:r>
          </a:p>
          <a:p>
            <a:r>
              <a:rPr lang="en-US" dirty="0" smtClean="0"/>
              <a:t>Child supervision</a:t>
            </a:r>
          </a:p>
          <a:p>
            <a:r>
              <a:rPr lang="en-US" dirty="0" smtClean="0"/>
              <a:t>Voter registration</a:t>
            </a:r>
          </a:p>
          <a:p>
            <a:r>
              <a:rPr lang="en-US" dirty="0" smtClean="0"/>
              <a:t>Candidate forums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1-2271 PPT internal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t>SWAG Family Resource Center Management Structure</a:t>
            </a:r>
            <a:endParaRPr lang="en-US" dirty="0"/>
          </a:p>
        </p:txBody>
      </p:sp>
      <p:graphicFrame>
        <p:nvGraphicFramePr>
          <p:cNvPr id="7" name="Diagram 6"/>
          <p:cNvGraphicFramePr/>
          <p:nvPr/>
        </p:nvGraphicFramePr>
        <p:xfrm>
          <a:off x="152400" y="1143000"/>
          <a:ext cx="88392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p:cNvPicPr>
            <a:picLocks noChangeAspect="1" noChangeArrowheads="1"/>
          </p:cNvPicPr>
          <p:nvPr/>
        </p:nvPicPr>
        <p:blipFill>
          <a:blip r:embed="rId9" cstate="print"/>
          <a:srcRect/>
          <a:stretch>
            <a:fillRect/>
          </a:stretch>
        </p:blipFill>
        <p:spPr bwMode="auto">
          <a:xfrm>
            <a:off x="3048000" y="5791200"/>
            <a:ext cx="2971800" cy="8678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AutoShape 3"/>
          <p:cNvCxnSpPr>
            <a:cxnSpLocks noChangeShapeType="1"/>
            <a:stCxn id="4112" idx="1"/>
            <a:endCxn id="4111" idx="3"/>
          </p:cNvCxnSpPr>
          <p:nvPr/>
        </p:nvCxnSpPr>
        <p:spPr bwMode="auto">
          <a:xfrm rot="10800000">
            <a:off x="7281034" y="3628693"/>
            <a:ext cx="110366" cy="1222"/>
          </a:xfrm>
          <a:prstGeom prst="straightConnector1">
            <a:avLst/>
          </a:prstGeom>
          <a:noFill/>
          <a:ln w="25400">
            <a:solidFill>
              <a:schemeClr val="accent1"/>
            </a:solidFill>
            <a:round/>
            <a:headEnd/>
            <a:tailEnd/>
          </a:ln>
        </p:spPr>
      </p:cxnSp>
      <p:grpSp>
        <p:nvGrpSpPr>
          <p:cNvPr id="23" name="Group 22"/>
          <p:cNvGrpSpPr/>
          <p:nvPr/>
        </p:nvGrpSpPr>
        <p:grpSpPr>
          <a:xfrm>
            <a:off x="-228600" y="0"/>
            <a:ext cx="9141652" cy="6705599"/>
            <a:chOff x="1309687" y="-266700"/>
            <a:chExt cx="9270207" cy="6829425"/>
          </a:xfrm>
        </p:grpSpPr>
        <p:graphicFrame>
          <p:nvGraphicFramePr>
            <p:cNvPr id="9" name="Diagram 8"/>
            <p:cNvGraphicFramePr/>
            <p:nvPr/>
          </p:nvGraphicFramePr>
          <p:xfrm>
            <a:off x="1309687" y="295275"/>
            <a:ext cx="6524625" cy="6267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099" name="AutoShape 3"/>
            <p:cNvCxnSpPr>
              <a:cxnSpLocks noChangeShapeType="1"/>
            </p:cNvCxnSpPr>
            <p:nvPr/>
          </p:nvCxnSpPr>
          <p:spPr bwMode="auto">
            <a:xfrm flipH="1">
              <a:off x="5286375" y="6170612"/>
              <a:ext cx="571500" cy="1588"/>
            </a:xfrm>
            <a:prstGeom prst="straightConnector1">
              <a:avLst/>
            </a:prstGeom>
            <a:noFill/>
            <a:ln w="25400">
              <a:solidFill>
                <a:srgbClr val="4BACC6"/>
              </a:solidFill>
              <a:round/>
              <a:headEnd/>
              <a:tailEnd/>
            </a:ln>
          </p:spPr>
        </p:cxnSp>
        <p:sp>
          <p:nvSpPr>
            <p:cNvPr id="4100" name="Text Box 4"/>
            <p:cNvSpPr txBox="1">
              <a:spLocks noChangeArrowheads="1"/>
            </p:cNvSpPr>
            <p:nvPr/>
          </p:nvSpPr>
          <p:spPr bwMode="auto">
            <a:xfrm>
              <a:off x="3724275" y="-25400"/>
              <a:ext cx="1800225" cy="1009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Partners who can provide services to address identified Protective Factors and Promise opportunities for improvement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Text Box 5"/>
            <p:cNvSpPr txBox="1">
              <a:spLocks noChangeArrowheads="1"/>
            </p:cNvSpPr>
            <p:nvPr/>
          </p:nvSpPr>
          <p:spPr bwMode="auto">
            <a:xfrm>
              <a:off x="5476875" y="-266700"/>
              <a:ext cx="2143125" cy="517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Patron goals developed out of contact with service providers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2" name="Text Box 6"/>
            <p:cNvSpPr txBox="1">
              <a:spLocks noChangeArrowheads="1"/>
            </p:cNvSpPr>
            <p:nvPr/>
          </p:nvSpPr>
          <p:spPr bwMode="auto">
            <a:xfrm>
              <a:off x="1724025" y="155575"/>
              <a:ext cx="2000250" cy="82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Opportunities for strengthening family identified after assessment of Protective Factors and Promises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103" name="AutoShape 7"/>
            <p:cNvCxnSpPr>
              <a:cxnSpLocks noChangeShapeType="1"/>
            </p:cNvCxnSpPr>
            <p:nvPr/>
          </p:nvCxnSpPr>
          <p:spPr bwMode="auto">
            <a:xfrm flipH="1">
              <a:off x="7239000" y="4019550"/>
              <a:ext cx="476250" cy="2200275"/>
            </a:xfrm>
            <a:prstGeom prst="straightConnector1">
              <a:avLst/>
            </a:prstGeom>
            <a:noFill/>
            <a:ln w="25400">
              <a:solidFill>
                <a:srgbClr val="F79646"/>
              </a:solidFill>
              <a:round/>
              <a:headEnd/>
              <a:tailEnd/>
            </a:ln>
          </p:spPr>
        </p:cxnSp>
        <p:cxnSp>
          <p:nvCxnSpPr>
            <p:cNvPr id="4104" name="AutoShape 8"/>
            <p:cNvCxnSpPr>
              <a:cxnSpLocks noChangeShapeType="1"/>
            </p:cNvCxnSpPr>
            <p:nvPr/>
          </p:nvCxnSpPr>
          <p:spPr bwMode="auto">
            <a:xfrm flipH="1">
              <a:off x="7239000" y="4019550"/>
              <a:ext cx="323850" cy="1400175"/>
            </a:xfrm>
            <a:prstGeom prst="straightConnector1">
              <a:avLst/>
            </a:prstGeom>
            <a:noFill/>
            <a:ln w="25400">
              <a:solidFill>
                <a:srgbClr val="F79646"/>
              </a:solidFill>
              <a:round/>
              <a:headEnd/>
              <a:tailEnd/>
            </a:ln>
          </p:spPr>
        </p:cxnSp>
        <p:cxnSp>
          <p:nvCxnSpPr>
            <p:cNvPr id="4105" name="AutoShape 9"/>
            <p:cNvCxnSpPr>
              <a:cxnSpLocks noChangeShapeType="1"/>
            </p:cNvCxnSpPr>
            <p:nvPr/>
          </p:nvCxnSpPr>
          <p:spPr bwMode="auto">
            <a:xfrm flipH="1">
              <a:off x="7239000" y="3971925"/>
              <a:ext cx="209550" cy="666750"/>
            </a:xfrm>
            <a:prstGeom prst="straightConnector1">
              <a:avLst/>
            </a:prstGeom>
            <a:noFill/>
            <a:ln w="25400">
              <a:solidFill>
                <a:srgbClr val="F79646"/>
              </a:solidFill>
              <a:round/>
              <a:headEnd/>
              <a:tailEnd/>
            </a:ln>
          </p:spPr>
        </p:cxnSp>
        <p:cxnSp>
          <p:nvCxnSpPr>
            <p:cNvPr id="4106" name="AutoShape 10"/>
            <p:cNvCxnSpPr>
              <a:cxnSpLocks noChangeShapeType="1"/>
            </p:cNvCxnSpPr>
            <p:nvPr/>
          </p:nvCxnSpPr>
          <p:spPr bwMode="auto">
            <a:xfrm flipH="1">
              <a:off x="7239000" y="3390900"/>
              <a:ext cx="142875" cy="428625"/>
            </a:xfrm>
            <a:prstGeom prst="straightConnector1">
              <a:avLst/>
            </a:prstGeom>
            <a:noFill/>
            <a:ln w="25400">
              <a:solidFill>
                <a:srgbClr val="F79646"/>
              </a:solidFill>
              <a:round/>
              <a:headEnd/>
              <a:tailEnd/>
            </a:ln>
          </p:spPr>
        </p:cxnSp>
        <p:cxnSp>
          <p:nvCxnSpPr>
            <p:cNvPr id="4107" name="AutoShape 11"/>
            <p:cNvCxnSpPr>
              <a:cxnSpLocks noChangeShapeType="1"/>
            </p:cNvCxnSpPr>
            <p:nvPr/>
          </p:nvCxnSpPr>
          <p:spPr bwMode="auto">
            <a:xfrm flipH="1" flipV="1">
              <a:off x="7239000" y="2971800"/>
              <a:ext cx="142875" cy="419100"/>
            </a:xfrm>
            <a:prstGeom prst="straightConnector1">
              <a:avLst/>
            </a:prstGeom>
            <a:noFill/>
            <a:ln w="25400">
              <a:solidFill>
                <a:srgbClr val="F79646"/>
              </a:solidFill>
              <a:round/>
              <a:headEnd/>
              <a:tailEnd/>
            </a:ln>
          </p:spPr>
        </p:cxnSp>
        <p:cxnSp>
          <p:nvCxnSpPr>
            <p:cNvPr id="4108" name="AutoShape 12"/>
            <p:cNvCxnSpPr>
              <a:cxnSpLocks noChangeShapeType="1"/>
            </p:cNvCxnSpPr>
            <p:nvPr/>
          </p:nvCxnSpPr>
          <p:spPr bwMode="auto">
            <a:xfrm flipH="1" flipV="1">
              <a:off x="7239000" y="2200275"/>
              <a:ext cx="209550" cy="695325"/>
            </a:xfrm>
            <a:prstGeom prst="straightConnector1">
              <a:avLst/>
            </a:prstGeom>
            <a:noFill/>
            <a:ln w="25400">
              <a:solidFill>
                <a:srgbClr val="F79646"/>
              </a:solidFill>
              <a:round/>
              <a:headEnd/>
              <a:tailEnd/>
            </a:ln>
          </p:spPr>
        </p:cxnSp>
        <p:cxnSp>
          <p:nvCxnSpPr>
            <p:cNvPr id="4109" name="AutoShape 13"/>
            <p:cNvCxnSpPr>
              <a:cxnSpLocks noChangeShapeType="1"/>
            </p:cNvCxnSpPr>
            <p:nvPr/>
          </p:nvCxnSpPr>
          <p:spPr bwMode="auto">
            <a:xfrm flipH="1" flipV="1">
              <a:off x="7239000" y="1390650"/>
              <a:ext cx="323850" cy="1447800"/>
            </a:xfrm>
            <a:prstGeom prst="straightConnector1">
              <a:avLst/>
            </a:prstGeom>
            <a:noFill/>
            <a:ln w="25400">
              <a:solidFill>
                <a:srgbClr val="F79646"/>
              </a:solidFill>
              <a:round/>
              <a:headEnd/>
              <a:tailEnd/>
            </a:ln>
          </p:spPr>
        </p:cxnSp>
        <p:cxnSp>
          <p:nvCxnSpPr>
            <p:cNvPr id="4110" name="AutoShape 14"/>
            <p:cNvCxnSpPr>
              <a:cxnSpLocks noChangeShapeType="1"/>
            </p:cNvCxnSpPr>
            <p:nvPr/>
          </p:nvCxnSpPr>
          <p:spPr bwMode="auto">
            <a:xfrm flipH="1" flipV="1">
              <a:off x="7239000" y="609600"/>
              <a:ext cx="476250" cy="2228850"/>
            </a:xfrm>
            <a:prstGeom prst="straightConnector1">
              <a:avLst/>
            </a:prstGeom>
            <a:noFill/>
            <a:ln w="25400">
              <a:solidFill>
                <a:srgbClr val="F79646"/>
              </a:solidFill>
              <a:round/>
              <a:headEnd/>
              <a:tailEnd/>
            </a:ln>
          </p:spPr>
        </p:cxnSp>
        <p:sp>
          <p:nvSpPr>
            <p:cNvPr id="4111" name="AutoShape 15"/>
            <p:cNvSpPr>
              <a:spLocks noChangeArrowheads="1"/>
            </p:cNvSpPr>
            <p:nvPr/>
          </p:nvSpPr>
          <p:spPr bwMode="auto">
            <a:xfrm>
              <a:off x="7381875" y="2838450"/>
              <a:ext cx="1543050" cy="1181100"/>
            </a:xfrm>
            <a:prstGeom prst="roundRect">
              <a:avLst>
                <a:gd name="adj" fmla="val 16667"/>
              </a:avLst>
            </a:prstGeom>
            <a:gradFill rotWithShape="0">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FFFFFF"/>
                  </a:solidFill>
                  <a:effectLst/>
                  <a:latin typeface="Calibri" pitchFamily="34" charset="0"/>
                  <a:cs typeface="Arial" pitchFamily="34" charset="0"/>
                </a:rPr>
                <a:t>Service Plan created incorporating goals and partners committed to providing services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2" name="AutoShape 16"/>
            <p:cNvSpPr>
              <a:spLocks noChangeArrowheads="1"/>
            </p:cNvSpPr>
            <p:nvPr/>
          </p:nvSpPr>
          <p:spPr bwMode="auto">
            <a:xfrm>
              <a:off x="9036844" y="2915192"/>
              <a:ext cx="1543050" cy="1030107"/>
            </a:xfrm>
            <a:prstGeom prst="roundRect">
              <a:avLst>
                <a:gd name="adj" fmla="val 16667"/>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FFFFFF"/>
                  </a:solidFill>
                  <a:effectLst/>
                  <a:latin typeface="Calibri" pitchFamily="34" charset="0"/>
                  <a:cs typeface="Arial" pitchFamily="34" charset="0"/>
                </a:rPr>
                <a:t>Follow-up with families to ensure family’s progress and success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42" name="Picture 41" descr="11-2271 PPT internal8"/>
          <p:cNvPicPr>
            <a:picLocks noChangeAspect="1" noChangeArrowheads="1"/>
          </p:cNvPicPr>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sp>
        <p:nvSpPr>
          <p:cNvPr id="43" name="Title 42"/>
          <p:cNvSpPr>
            <a:spLocks noGrp="1"/>
          </p:cNvSpPr>
          <p:nvPr>
            <p:ph type="title"/>
          </p:nvPr>
        </p:nvSpPr>
        <p:spPr>
          <a:xfrm>
            <a:off x="990600" y="0"/>
            <a:ext cx="7696200" cy="1417638"/>
          </a:xfrm>
        </p:spPr>
        <p:txBody>
          <a:bodyPr>
            <a:normAutofit/>
          </a:bodyPr>
          <a:lstStyle/>
          <a:p>
            <a:r>
              <a:rPr lang="en-US" sz="3600" dirty="0" smtClean="0"/>
              <a:t>Continuing Community Building using </a:t>
            </a:r>
            <a:r>
              <a:rPr lang="en-US" sz="3600" dirty="0" err="1" smtClean="0"/>
              <a:t>Photovoice</a:t>
            </a:r>
            <a:r>
              <a:rPr lang="en-US" sz="3600" dirty="0" smtClean="0"/>
              <a:t> </a:t>
            </a:r>
            <a:endParaRPr lang="en-US" sz="3600" dirty="0"/>
          </a:p>
        </p:txBody>
      </p:sp>
      <p:sp>
        <p:nvSpPr>
          <p:cNvPr id="44" name="Content Placeholder 43"/>
          <p:cNvSpPr>
            <a:spLocks noGrp="1"/>
          </p:cNvSpPr>
          <p:nvPr>
            <p:ph idx="1"/>
          </p:nvPr>
        </p:nvSpPr>
        <p:spPr>
          <a:xfrm>
            <a:off x="457200" y="1295400"/>
            <a:ext cx="8229600" cy="5410200"/>
          </a:xfrm>
        </p:spPr>
        <p:txBody>
          <a:bodyPr>
            <a:normAutofit/>
          </a:bodyPr>
          <a:lstStyle/>
          <a:p>
            <a:r>
              <a:rPr lang="en-US" dirty="0" smtClean="0"/>
              <a:t>A tool for community engagement and collective action</a:t>
            </a:r>
          </a:p>
          <a:p>
            <a:pPr lvl="1"/>
            <a:r>
              <a:rPr lang="en-US" dirty="0" smtClean="0"/>
              <a:t>Initial project:</a:t>
            </a:r>
          </a:p>
          <a:p>
            <a:pPr lvl="2"/>
            <a:r>
              <a:rPr lang="en-US" dirty="0" smtClean="0"/>
              <a:t>SWAG Family Resource Center focus group</a:t>
            </a:r>
          </a:p>
          <a:p>
            <a:pPr lvl="3"/>
            <a:r>
              <a:rPr lang="en-US" dirty="0" smtClean="0"/>
              <a:t>Open house event for the community</a:t>
            </a:r>
          </a:p>
          <a:p>
            <a:pPr lvl="4"/>
            <a:r>
              <a:rPr lang="en-US" dirty="0" smtClean="0"/>
              <a:t>Discuss resource center history</a:t>
            </a:r>
          </a:p>
          <a:p>
            <a:pPr lvl="5"/>
            <a:r>
              <a:rPr lang="en-US" dirty="0" smtClean="0"/>
              <a:t>SWAG, advocacy, and success</a:t>
            </a:r>
          </a:p>
          <a:p>
            <a:pPr lvl="4"/>
            <a:r>
              <a:rPr lang="en-US" dirty="0" smtClean="0"/>
              <a:t>Discuss resource center purpose</a:t>
            </a:r>
          </a:p>
          <a:p>
            <a:pPr lvl="5"/>
            <a:r>
              <a:rPr lang="en-US" dirty="0" smtClean="0"/>
              <a:t>Community development</a:t>
            </a:r>
          </a:p>
          <a:p>
            <a:pPr lvl="5"/>
            <a:r>
              <a:rPr lang="en-US" dirty="0" smtClean="0"/>
              <a:t>Service provision</a:t>
            </a:r>
          </a:p>
          <a:p>
            <a:pPr lvl="4"/>
            <a:r>
              <a:rPr lang="en-US" dirty="0" smtClean="0"/>
              <a:t>Discuss resource center future</a:t>
            </a:r>
          </a:p>
          <a:p>
            <a:pPr lvl="5"/>
            <a:r>
              <a:rPr lang="en-US" dirty="0" err="1" smtClean="0"/>
              <a:t>Photovoice</a:t>
            </a:r>
            <a:r>
              <a:rPr lang="en-US" dirty="0" smtClean="0"/>
              <a:t> </a:t>
            </a:r>
          </a:p>
          <a:p>
            <a:pPr lvl="3"/>
            <a:endParaRPr lang="en-US" dirty="0"/>
          </a:p>
        </p:txBody>
      </p:sp>
      <p:pic>
        <p:nvPicPr>
          <p:cNvPr id="4115" name="Picture 19" descr="C:\Users\katie.fields\AppData\Local\Microsoft\Windows\Temporary Internet Files\Content.IE5\TAGVIZQX\MP900438755[1].jpg"/>
          <p:cNvPicPr>
            <a:picLocks noChangeAspect="1" noChangeArrowheads="1"/>
          </p:cNvPicPr>
          <p:nvPr/>
        </p:nvPicPr>
        <p:blipFill>
          <a:blip r:embed="rId8" cstate="print"/>
          <a:srcRect/>
          <a:stretch>
            <a:fillRect/>
          </a:stretch>
        </p:blipFill>
        <p:spPr bwMode="auto">
          <a:xfrm>
            <a:off x="6477000" y="4343400"/>
            <a:ext cx="2286000" cy="196167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AutoShape 3"/>
          <p:cNvCxnSpPr>
            <a:cxnSpLocks noChangeShapeType="1"/>
            <a:stCxn id="4112" idx="1"/>
            <a:endCxn id="4111" idx="3"/>
          </p:cNvCxnSpPr>
          <p:nvPr/>
        </p:nvCxnSpPr>
        <p:spPr bwMode="auto">
          <a:xfrm rot="10800000">
            <a:off x="7281034" y="3628693"/>
            <a:ext cx="110366" cy="1222"/>
          </a:xfrm>
          <a:prstGeom prst="straightConnector1">
            <a:avLst/>
          </a:prstGeom>
          <a:noFill/>
          <a:ln w="25400">
            <a:solidFill>
              <a:schemeClr val="accent1"/>
            </a:solidFill>
            <a:round/>
            <a:headEnd/>
            <a:tailEnd/>
          </a:ln>
        </p:spPr>
      </p:cxnSp>
      <p:grpSp>
        <p:nvGrpSpPr>
          <p:cNvPr id="2" name="Group 22"/>
          <p:cNvGrpSpPr/>
          <p:nvPr/>
        </p:nvGrpSpPr>
        <p:grpSpPr>
          <a:xfrm>
            <a:off x="-228600" y="0"/>
            <a:ext cx="9141652" cy="6705599"/>
            <a:chOff x="1309687" y="-266700"/>
            <a:chExt cx="9270207" cy="6829425"/>
          </a:xfrm>
        </p:grpSpPr>
        <p:graphicFrame>
          <p:nvGraphicFramePr>
            <p:cNvPr id="9" name="Diagram 8"/>
            <p:cNvGraphicFramePr/>
            <p:nvPr/>
          </p:nvGraphicFramePr>
          <p:xfrm>
            <a:off x="1309687" y="295275"/>
            <a:ext cx="6524625" cy="6267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099" name="AutoShape 3"/>
            <p:cNvCxnSpPr>
              <a:cxnSpLocks noChangeShapeType="1"/>
            </p:cNvCxnSpPr>
            <p:nvPr/>
          </p:nvCxnSpPr>
          <p:spPr bwMode="auto">
            <a:xfrm flipH="1">
              <a:off x="5286375" y="6170612"/>
              <a:ext cx="571500" cy="1588"/>
            </a:xfrm>
            <a:prstGeom prst="straightConnector1">
              <a:avLst/>
            </a:prstGeom>
            <a:noFill/>
            <a:ln w="25400">
              <a:solidFill>
                <a:srgbClr val="4BACC6"/>
              </a:solidFill>
              <a:round/>
              <a:headEnd/>
              <a:tailEnd/>
            </a:ln>
          </p:spPr>
        </p:cxnSp>
        <p:sp>
          <p:nvSpPr>
            <p:cNvPr id="4100" name="Text Box 4"/>
            <p:cNvSpPr txBox="1">
              <a:spLocks noChangeArrowheads="1"/>
            </p:cNvSpPr>
            <p:nvPr/>
          </p:nvSpPr>
          <p:spPr bwMode="auto">
            <a:xfrm>
              <a:off x="3724275" y="-25400"/>
              <a:ext cx="1800225" cy="1009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Partners who can provide services to address identified Protective Factors and Promise opportunities for improvement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Text Box 5"/>
            <p:cNvSpPr txBox="1">
              <a:spLocks noChangeArrowheads="1"/>
            </p:cNvSpPr>
            <p:nvPr/>
          </p:nvSpPr>
          <p:spPr bwMode="auto">
            <a:xfrm>
              <a:off x="5476875" y="-266700"/>
              <a:ext cx="2143125" cy="517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Patron goals developed out of contact with service providers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2" name="Text Box 6"/>
            <p:cNvSpPr txBox="1">
              <a:spLocks noChangeArrowheads="1"/>
            </p:cNvSpPr>
            <p:nvPr/>
          </p:nvSpPr>
          <p:spPr bwMode="auto">
            <a:xfrm>
              <a:off x="1724025" y="155575"/>
              <a:ext cx="2000250" cy="82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Opportunities for strengthening family identified after assessment of Protective Factors and Promises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103" name="AutoShape 7"/>
            <p:cNvCxnSpPr>
              <a:cxnSpLocks noChangeShapeType="1"/>
            </p:cNvCxnSpPr>
            <p:nvPr/>
          </p:nvCxnSpPr>
          <p:spPr bwMode="auto">
            <a:xfrm flipH="1">
              <a:off x="7239000" y="4019550"/>
              <a:ext cx="476250" cy="2200275"/>
            </a:xfrm>
            <a:prstGeom prst="straightConnector1">
              <a:avLst/>
            </a:prstGeom>
            <a:noFill/>
            <a:ln w="25400">
              <a:solidFill>
                <a:srgbClr val="F79646"/>
              </a:solidFill>
              <a:round/>
              <a:headEnd/>
              <a:tailEnd/>
            </a:ln>
          </p:spPr>
        </p:cxnSp>
        <p:cxnSp>
          <p:nvCxnSpPr>
            <p:cNvPr id="4104" name="AutoShape 8"/>
            <p:cNvCxnSpPr>
              <a:cxnSpLocks noChangeShapeType="1"/>
            </p:cNvCxnSpPr>
            <p:nvPr/>
          </p:nvCxnSpPr>
          <p:spPr bwMode="auto">
            <a:xfrm flipH="1">
              <a:off x="7239000" y="4019550"/>
              <a:ext cx="323850" cy="1400175"/>
            </a:xfrm>
            <a:prstGeom prst="straightConnector1">
              <a:avLst/>
            </a:prstGeom>
            <a:noFill/>
            <a:ln w="25400">
              <a:solidFill>
                <a:srgbClr val="F79646"/>
              </a:solidFill>
              <a:round/>
              <a:headEnd/>
              <a:tailEnd/>
            </a:ln>
          </p:spPr>
        </p:cxnSp>
        <p:cxnSp>
          <p:nvCxnSpPr>
            <p:cNvPr id="4105" name="AutoShape 9"/>
            <p:cNvCxnSpPr>
              <a:cxnSpLocks noChangeShapeType="1"/>
            </p:cNvCxnSpPr>
            <p:nvPr/>
          </p:nvCxnSpPr>
          <p:spPr bwMode="auto">
            <a:xfrm flipH="1">
              <a:off x="7239000" y="3971925"/>
              <a:ext cx="209550" cy="666750"/>
            </a:xfrm>
            <a:prstGeom prst="straightConnector1">
              <a:avLst/>
            </a:prstGeom>
            <a:noFill/>
            <a:ln w="25400">
              <a:solidFill>
                <a:srgbClr val="F79646"/>
              </a:solidFill>
              <a:round/>
              <a:headEnd/>
              <a:tailEnd/>
            </a:ln>
          </p:spPr>
        </p:cxnSp>
        <p:cxnSp>
          <p:nvCxnSpPr>
            <p:cNvPr id="4106" name="AutoShape 10"/>
            <p:cNvCxnSpPr>
              <a:cxnSpLocks noChangeShapeType="1"/>
            </p:cNvCxnSpPr>
            <p:nvPr/>
          </p:nvCxnSpPr>
          <p:spPr bwMode="auto">
            <a:xfrm flipH="1">
              <a:off x="7239000" y="3390900"/>
              <a:ext cx="142875" cy="428625"/>
            </a:xfrm>
            <a:prstGeom prst="straightConnector1">
              <a:avLst/>
            </a:prstGeom>
            <a:noFill/>
            <a:ln w="25400">
              <a:solidFill>
                <a:srgbClr val="F79646"/>
              </a:solidFill>
              <a:round/>
              <a:headEnd/>
              <a:tailEnd/>
            </a:ln>
          </p:spPr>
        </p:cxnSp>
        <p:cxnSp>
          <p:nvCxnSpPr>
            <p:cNvPr id="4107" name="AutoShape 11"/>
            <p:cNvCxnSpPr>
              <a:cxnSpLocks noChangeShapeType="1"/>
            </p:cNvCxnSpPr>
            <p:nvPr/>
          </p:nvCxnSpPr>
          <p:spPr bwMode="auto">
            <a:xfrm flipH="1" flipV="1">
              <a:off x="7239000" y="2971800"/>
              <a:ext cx="142875" cy="419100"/>
            </a:xfrm>
            <a:prstGeom prst="straightConnector1">
              <a:avLst/>
            </a:prstGeom>
            <a:noFill/>
            <a:ln w="25400">
              <a:solidFill>
                <a:srgbClr val="F79646"/>
              </a:solidFill>
              <a:round/>
              <a:headEnd/>
              <a:tailEnd/>
            </a:ln>
          </p:spPr>
        </p:cxnSp>
        <p:cxnSp>
          <p:nvCxnSpPr>
            <p:cNvPr id="4108" name="AutoShape 12"/>
            <p:cNvCxnSpPr>
              <a:cxnSpLocks noChangeShapeType="1"/>
            </p:cNvCxnSpPr>
            <p:nvPr/>
          </p:nvCxnSpPr>
          <p:spPr bwMode="auto">
            <a:xfrm flipH="1" flipV="1">
              <a:off x="7239000" y="2200275"/>
              <a:ext cx="209550" cy="695325"/>
            </a:xfrm>
            <a:prstGeom prst="straightConnector1">
              <a:avLst/>
            </a:prstGeom>
            <a:noFill/>
            <a:ln w="25400">
              <a:solidFill>
                <a:srgbClr val="F79646"/>
              </a:solidFill>
              <a:round/>
              <a:headEnd/>
              <a:tailEnd/>
            </a:ln>
          </p:spPr>
        </p:cxnSp>
        <p:cxnSp>
          <p:nvCxnSpPr>
            <p:cNvPr id="4109" name="AutoShape 13"/>
            <p:cNvCxnSpPr>
              <a:cxnSpLocks noChangeShapeType="1"/>
            </p:cNvCxnSpPr>
            <p:nvPr/>
          </p:nvCxnSpPr>
          <p:spPr bwMode="auto">
            <a:xfrm flipH="1" flipV="1">
              <a:off x="7239000" y="1390650"/>
              <a:ext cx="323850" cy="1447800"/>
            </a:xfrm>
            <a:prstGeom prst="straightConnector1">
              <a:avLst/>
            </a:prstGeom>
            <a:noFill/>
            <a:ln w="25400">
              <a:solidFill>
                <a:srgbClr val="F79646"/>
              </a:solidFill>
              <a:round/>
              <a:headEnd/>
              <a:tailEnd/>
            </a:ln>
          </p:spPr>
        </p:cxnSp>
        <p:cxnSp>
          <p:nvCxnSpPr>
            <p:cNvPr id="4110" name="AutoShape 14"/>
            <p:cNvCxnSpPr>
              <a:cxnSpLocks noChangeShapeType="1"/>
            </p:cNvCxnSpPr>
            <p:nvPr/>
          </p:nvCxnSpPr>
          <p:spPr bwMode="auto">
            <a:xfrm flipH="1" flipV="1">
              <a:off x="7239000" y="609600"/>
              <a:ext cx="476250" cy="2228850"/>
            </a:xfrm>
            <a:prstGeom prst="straightConnector1">
              <a:avLst/>
            </a:prstGeom>
            <a:noFill/>
            <a:ln w="25400">
              <a:solidFill>
                <a:srgbClr val="F79646"/>
              </a:solidFill>
              <a:round/>
              <a:headEnd/>
              <a:tailEnd/>
            </a:ln>
          </p:spPr>
        </p:cxnSp>
        <p:sp>
          <p:nvSpPr>
            <p:cNvPr id="4111" name="AutoShape 15"/>
            <p:cNvSpPr>
              <a:spLocks noChangeArrowheads="1"/>
            </p:cNvSpPr>
            <p:nvPr/>
          </p:nvSpPr>
          <p:spPr bwMode="auto">
            <a:xfrm>
              <a:off x="7381875" y="2838450"/>
              <a:ext cx="1543050" cy="1181100"/>
            </a:xfrm>
            <a:prstGeom prst="roundRect">
              <a:avLst>
                <a:gd name="adj" fmla="val 16667"/>
              </a:avLst>
            </a:prstGeom>
            <a:gradFill rotWithShape="0">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FFFFFF"/>
                  </a:solidFill>
                  <a:effectLst/>
                  <a:latin typeface="Calibri" pitchFamily="34" charset="0"/>
                  <a:cs typeface="Arial" pitchFamily="34" charset="0"/>
                </a:rPr>
                <a:t>Service Plan created incorporating goals and partners committed to providing services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2" name="AutoShape 16"/>
            <p:cNvSpPr>
              <a:spLocks noChangeArrowheads="1"/>
            </p:cNvSpPr>
            <p:nvPr/>
          </p:nvSpPr>
          <p:spPr bwMode="auto">
            <a:xfrm>
              <a:off x="9036844" y="2915192"/>
              <a:ext cx="1543050" cy="1030107"/>
            </a:xfrm>
            <a:prstGeom prst="roundRect">
              <a:avLst>
                <a:gd name="adj" fmla="val 16667"/>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FFFFFF"/>
                  </a:solidFill>
                  <a:effectLst/>
                  <a:latin typeface="Calibri" pitchFamily="34" charset="0"/>
                  <a:cs typeface="Arial" pitchFamily="34" charset="0"/>
                </a:rPr>
                <a:t>Follow-up with families to ensure family’s progress and success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42" name="Picture 41" descr="11-2271 PPT internal8"/>
          <p:cNvPicPr>
            <a:picLocks noChangeAspect="1" noChangeArrowheads="1"/>
          </p:cNvPicPr>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sp>
        <p:nvSpPr>
          <p:cNvPr id="43" name="Title 42"/>
          <p:cNvSpPr>
            <a:spLocks noGrp="1"/>
          </p:cNvSpPr>
          <p:nvPr>
            <p:ph type="title"/>
          </p:nvPr>
        </p:nvSpPr>
        <p:spPr/>
        <p:txBody>
          <a:bodyPr/>
          <a:lstStyle/>
          <a:p>
            <a:r>
              <a:rPr lang="en-US" dirty="0" err="1" smtClean="0"/>
              <a:t>Photovoice</a:t>
            </a:r>
            <a:endParaRPr lang="en-US" dirty="0"/>
          </a:p>
        </p:txBody>
      </p:sp>
      <p:sp>
        <p:nvSpPr>
          <p:cNvPr id="44" name="Content Placeholder 43"/>
          <p:cNvSpPr>
            <a:spLocks noGrp="1"/>
          </p:cNvSpPr>
          <p:nvPr>
            <p:ph idx="1"/>
          </p:nvPr>
        </p:nvSpPr>
        <p:spPr>
          <a:xfrm>
            <a:off x="457200" y="1143000"/>
            <a:ext cx="8229600" cy="5715000"/>
          </a:xfrm>
        </p:spPr>
        <p:txBody>
          <a:bodyPr>
            <a:normAutofit lnSpcReduction="10000"/>
          </a:bodyPr>
          <a:lstStyle/>
          <a:p>
            <a:r>
              <a:rPr lang="en-US" dirty="0" smtClean="0"/>
              <a:t>Project outline</a:t>
            </a:r>
          </a:p>
          <a:p>
            <a:pPr lvl="1"/>
            <a:r>
              <a:rPr lang="en-US" dirty="0" smtClean="0"/>
              <a:t>Identify community issue of interest</a:t>
            </a:r>
          </a:p>
          <a:p>
            <a:pPr lvl="1"/>
            <a:r>
              <a:rPr lang="en-US" dirty="0" smtClean="0"/>
              <a:t>Identify resident facilitator</a:t>
            </a:r>
          </a:p>
          <a:p>
            <a:pPr lvl="1"/>
            <a:r>
              <a:rPr lang="en-US" dirty="0" smtClean="0"/>
              <a:t>Define goals and objectives for project</a:t>
            </a:r>
          </a:p>
          <a:p>
            <a:pPr lvl="1"/>
            <a:r>
              <a:rPr lang="en-US" dirty="0" smtClean="0"/>
              <a:t>Recruit residents to participate</a:t>
            </a:r>
          </a:p>
          <a:p>
            <a:pPr lvl="1"/>
            <a:r>
              <a:rPr lang="en-US" dirty="0" smtClean="0"/>
              <a:t>Develop a schedule/timeline</a:t>
            </a:r>
          </a:p>
          <a:p>
            <a:pPr lvl="2"/>
            <a:r>
              <a:rPr lang="en-US" dirty="0" smtClean="0"/>
              <a:t>Take photos</a:t>
            </a:r>
          </a:p>
          <a:p>
            <a:pPr lvl="2"/>
            <a:r>
              <a:rPr lang="en-US" dirty="0" smtClean="0"/>
              <a:t>Develop photos</a:t>
            </a:r>
          </a:p>
          <a:p>
            <a:pPr lvl="2"/>
            <a:r>
              <a:rPr lang="en-US" dirty="0" smtClean="0"/>
              <a:t>Discuss photos</a:t>
            </a:r>
          </a:p>
          <a:p>
            <a:pPr lvl="2"/>
            <a:r>
              <a:rPr lang="en-US" dirty="0" smtClean="0"/>
              <a:t>Identify action goal</a:t>
            </a:r>
          </a:p>
          <a:p>
            <a:pPr lvl="2"/>
            <a:r>
              <a:rPr lang="en-US" dirty="0" smtClean="0"/>
              <a:t>Identify action schedule/timeline</a:t>
            </a:r>
          </a:p>
          <a:p>
            <a:pPr lvl="2"/>
            <a:r>
              <a:rPr lang="en-US" dirty="0" smtClean="0"/>
              <a:t>Evaluate action and act again/continue acting or proceed in a different way</a:t>
            </a:r>
          </a:p>
          <a:p>
            <a:pPr lvl="2"/>
            <a:endParaRPr lang="en-US" dirty="0" smtClean="0"/>
          </a:p>
          <a:p>
            <a:pPr lvl="1"/>
            <a:endParaRPr lang="en-US" dirty="0" smtClean="0"/>
          </a:p>
          <a:p>
            <a:pPr lvl="1"/>
            <a:endParaRPr lang="en-US" dirty="0" smtClean="0"/>
          </a:p>
          <a:p>
            <a:pPr lvl="3"/>
            <a:endParaRPr lang="en-US" dirty="0"/>
          </a:p>
        </p:txBody>
      </p:sp>
      <p:pic>
        <p:nvPicPr>
          <p:cNvPr id="7170" name="Picture 2" descr="C:\Users\katie.fields\AppData\Local\Microsoft\Windows\Temporary Internet Files\Content.IE5\SM9UH6XG\MP900430928[1].jpg"/>
          <p:cNvPicPr>
            <a:picLocks noChangeAspect="1" noChangeArrowheads="1"/>
          </p:cNvPicPr>
          <p:nvPr/>
        </p:nvPicPr>
        <p:blipFill>
          <a:blip r:embed="rId8" cstate="print"/>
          <a:srcRect/>
          <a:stretch>
            <a:fillRect/>
          </a:stretch>
        </p:blipFill>
        <p:spPr bwMode="auto">
          <a:xfrm>
            <a:off x="6096000" y="3504726"/>
            <a:ext cx="2819400" cy="187666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AutoShape 3"/>
          <p:cNvCxnSpPr>
            <a:cxnSpLocks noChangeShapeType="1"/>
            <a:stCxn id="4112" idx="1"/>
            <a:endCxn id="4111" idx="3"/>
          </p:cNvCxnSpPr>
          <p:nvPr/>
        </p:nvCxnSpPr>
        <p:spPr bwMode="auto">
          <a:xfrm rot="10800000">
            <a:off x="7281034" y="3628693"/>
            <a:ext cx="110366" cy="1222"/>
          </a:xfrm>
          <a:prstGeom prst="straightConnector1">
            <a:avLst/>
          </a:prstGeom>
          <a:noFill/>
          <a:ln w="25400">
            <a:solidFill>
              <a:schemeClr val="accent1"/>
            </a:solidFill>
            <a:round/>
            <a:headEnd/>
            <a:tailEnd/>
          </a:ln>
        </p:spPr>
      </p:cxnSp>
      <p:grpSp>
        <p:nvGrpSpPr>
          <p:cNvPr id="2" name="Group 22"/>
          <p:cNvGrpSpPr/>
          <p:nvPr/>
        </p:nvGrpSpPr>
        <p:grpSpPr>
          <a:xfrm>
            <a:off x="-228600" y="0"/>
            <a:ext cx="9141652" cy="6705599"/>
            <a:chOff x="1309687" y="-266700"/>
            <a:chExt cx="9270207" cy="6829425"/>
          </a:xfrm>
        </p:grpSpPr>
        <p:graphicFrame>
          <p:nvGraphicFramePr>
            <p:cNvPr id="9" name="Diagram 8"/>
            <p:cNvGraphicFramePr/>
            <p:nvPr/>
          </p:nvGraphicFramePr>
          <p:xfrm>
            <a:off x="1309687" y="295275"/>
            <a:ext cx="6524625" cy="6267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099" name="AutoShape 3"/>
            <p:cNvCxnSpPr>
              <a:cxnSpLocks noChangeShapeType="1"/>
            </p:cNvCxnSpPr>
            <p:nvPr/>
          </p:nvCxnSpPr>
          <p:spPr bwMode="auto">
            <a:xfrm flipH="1">
              <a:off x="5286375" y="6170612"/>
              <a:ext cx="571500" cy="1588"/>
            </a:xfrm>
            <a:prstGeom prst="straightConnector1">
              <a:avLst/>
            </a:prstGeom>
            <a:noFill/>
            <a:ln w="25400">
              <a:solidFill>
                <a:srgbClr val="4BACC6"/>
              </a:solidFill>
              <a:round/>
              <a:headEnd/>
              <a:tailEnd/>
            </a:ln>
          </p:spPr>
        </p:cxnSp>
        <p:sp>
          <p:nvSpPr>
            <p:cNvPr id="4100" name="Text Box 4"/>
            <p:cNvSpPr txBox="1">
              <a:spLocks noChangeArrowheads="1"/>
            </p:cNvSpPr>
            <p:nvPr/>
          </p:nvSpPr>
          <p:spPr bwMode="auto">
            <a:xfrm>
              <a:off x="3724275" y="-25400"/>
              <a:ext cx="1800225" cy="1009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Partners who can provide services to address identified Protective Factors and Promise opportunities for improvement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Text Box 5"/>
            <p:cNvSpPr txBox="1">
              <a:spLocks noChangeArrowheads="1"/>
            </p:cNvSpPr>
            <p:nvPr/>
          </p:nvSpPr>
          <p:spPr bwMode="auto">
            <a:xfrm>
              <a:off x="5476875" y="-266700"/>
              <a:ext cx="2143125" cy="517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Patron goals developed out of contact with service providers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2" name="Text Box 6"/>
            <p:cNvSpPr txBox="1">
              <a:spLocks noChangeArrowheads="1"/>
            </p:cNvSpPr>
            <p:nvPr/>
          </p:nvSpPr>
          <p:spPr bwMode="auto">
            <a:xfrm>
              <a:off x="1724025" y="155575"/>
              <a:ext cx="2000250" cy="82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Opportunities for strengthening family identified after assessment of Protective Factors and Promises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103" name="AutoShape 7"/>
            <p:cNvCxnSpPr>
              <a:cxnSpLocks noChangeShapeType="1"/>
            </p:cNvCxnSpPr>
            <p:nvPr/>
          </p:nvCxnSpPr>
          <p:spPr bwMode="auto">
            <a:xfrm flipH="1">
              <a:off x="7239000" y="4019550"/>
              <a:ext cx="476250" cy="2200275"/>
            </a:xfrm>
            <a:prstGeom prst="straightConnector1">
              <a:avLst/>
            </a:prstGeom>
            <a:noFill/>
            <a:ln w="25400">
              <a:solidFill>
                <a:srgbClr val="F79646"/>
              </a:solidFill>
              <a:round/>
              <a:headEnd/>
              <a:tailEnd/>
            </a:ln>
          </p:spPr>
        </p:cxnSp>
        <p:cxnSp>
          <p:nvCxnSpPr>
            <p:cNvPr id="4104" name="AutoShape 8"/>
            <p:cNvCxnSpPr>
              <a:cxnSpLocks noChangeShapeType="1"/>
            </p:cNvCxnSpPr>
            <p:nvPr/>
          </p:nvCxnSpPr>
          <p:spPr bwMode="auto">
            <a:xfrm flipH="1">
              <a:off x="7239000" y="4019550"/>
              <a:ext cx="323850" cy="1400175"/>
            </a:xfrm>
            <a:prstGeom prst="straightConnector1">
              <a:avLst/>
            </a:prstGeom>
            <a:noFill/>
            <a:ln w="25400">
              <a:solidFill>
                <a:srgbClr val="F79646"/>
              </a:solidFill>
              <a:round/>
              <a:headEnd/>
              <a:tailEnd/>
            </a:ln>
          </p:spPr>
        </p:cxnSp>
        <p:cxnSp>
          <p:nvCxnSpPr>
            <p:cNvPr id="4105" name="AutoShape 9"/>
            <p:cNvCxnSpPr>
              <a:cxnSpLocks noChangeShapeType="1"/>
            </p:cNvCxnSpPr>
            <p:nvPr/>
          </p:nvCxnSpPr>
          <p:spPr bwMode="auto">
            <a:xfrm flipH="1">
              <a:off x="7239000" y="3971925"/>
              <a:ext cx="209550" cy="666750"/>
            </a:xfrm>
            <a:prstGeom prst="straightConnector1">
              <a:avLst/>
            </a:prstGeom>
            <a:noFill/>
            <a:ln w="25400">
              <a:solidFill>
                <a:srgbClr val="F79646"/>
              </a:solidFill>
              <a:round/>
              <a:headEnd/>
              <a:tailEnd/>
            </a:ln>
          </p:spPr>
        </p:cxnSp>
        <p:cxnSp>
          <p:nvCxnSpPr>
            <p:cNvPr id="4106" name="AutoShape 10"/>
            <p:cNvCxnSpPr>
              <a:cxnSpLocks noChangeShapeType="1"/>
            </p:cNvCxnSpPr>
            <p:nvPr/>
          </p:nvCxnSpPr>
          <p:spPr bwMode="auto">
            <a:xfrm flipH="1">
              <a:off x="7239000" y="3390900"/>
              <a:ext cx="142875" cy="428625"/>
            </a:xfrm>
            <a:prstGeom prst="straightConnector1">
              <a:avLst/>
            </a:prstGeom>
            <a:noFill/>
            <a:ln w="25400">
              <a:solidFill>
                <a:srgbClr val="F79646"/>
              </a:solidFill>
              <a:round/>
              <a:headEnd/>
              <a:tailEnd/>
            </a:ln>
          </p:spPr>
        </p:cxnSp>
        <p:cxnSp>
          <p:nvCxnSpPr>
            <p:cNvPr id="4107" name="AutoShape 11"/>
            <p:cNvCxnSpPr>
              <a:cxnSpLocks noChangeShapeType="1"/>
            </p:cNvCxnSpPr>
            <p:nvPr/>
          </p:nvCxnSpPr>
          <p:spPr bwMode="auto">
            <a:xfrm flipH="1" flipV="1">
              <a:off x="7239000" y="2971800"/>
              <a:ext cx="142875" cy="419100"/>
            </a:xfrm>
            <a:prstGeom prst="straightConnector1">
              <a:avLst/>
            </a:prstGeom>
            <a:noFill/>
            <a:ln w="25400">
              <a:solidFill>
                <a:srgbClr val="F79646"/>
              </a:solidFill>
              <a:round/>
              <a:headEnd/>
              <a:tailEnd/>
            </a:ln>
          </p:spPr>
        </p:cxnSp>
        <p:cxnSp>
          <p:nvCxnSpPr>
            <p:cNvPr id="4108" name="AutoShape 12"/>
            <p:cNvCxnSpPr>
              <a:cxnSpLocks noChangeShapeType="1"/>
            </p:cNvCxnSpPr>
            <p:nvPr/>
          </p:nvCxnSpPr>
          <p:spPr bwMode="auto">
            <a:xfrm flipH="1" flipV="1">
              <a:off x="7239000" y="2200275"/>
              <a:ext cx="209550" cy="695325"/>
            </a:xfrm>
            <a:prstGeom prst="straightConnector1">
              <a:avLst/>
            </a:prstGeom>
            <a:noFill/>
            <a:ln w="25400">
              <a:solidFill>
                <a:srgbClr val="F79646"/>
              </a:solidFill>
              <a:round/>
              <a:headEnd/>
              <a:tailEnd/>
            </a:ln>
          </p:spPr>
        </p:cxnSp>
        <p:cxnSp>
          <p:nvCxnSpPr>
            <p:cNvPr id="4109" name="AutoShape 13"/>
            <p:cNvCxnSpPr>
              <a:cxnSpLocks noChangeShapeType="1"/>
            </p:cNvCxnSpPr>
            <p:nvPr/>
          </p:nvCxnSpPr>
          <p:spPr bwMode="auto">
            <a:xfrm flipH="1" flipV="1">
              <a:off x="7239000" y="1390650"/>
              <a:ext cx="323850" cy="1447800"/>
            </a:xfrm>
            <a:prstGeom prst="straightConnector1">
              <a:avLst/>
            </a:prstGeom>
            <a:noFill/>
            <a:ln w="25400">
              <a:solidFill>
                <a:srgbClr val="F79646"/>
              </a:solidFill>
              <a:round/>
              <a:headEnd/>
              <a:tailEnd/>
            </a:ln>
          </p:spPr>
        </p:cxnSp>
        <p:cxnSp>
          <p:nvCxnSpPr>
            <p:cNvPr id="4110" name="AutoShape 14"/>
            <p:cNvCxnSpPr>
              <a:cxnSpLocks noChangeShapeType="1"/>
            </p:cNvCxnSpPr>
            <p:nvPr/>
          </p:nvCxnSpPr>
          <p:spPr bwMode="auto">
            <a:xfrm flipH="1" flipV="1">
              <a:off x="7239000" y="609600"/>
              <a:ext cx="476250" cy="2228850"/>
            </a:xfrm>
            <a:prstGeom prst="straightConnector1">
              <a:avLst/>
            </a:prstGeom>
            <a:noFill/>
            <a:ln w="25400">
              <a:solidFill>
                <a:srgbClr val="F79646"/>
              </a:solidFill>
              <a:round/>
              <a:headEnd/>
              <a:tailEnd/>
            </a:ln>
          </p:spPr>
        </p:cxnSp>
        <p:sp>
          <p:nvSpPr>
            <p:cNvPr id="4111" name="AutoShape 15"/>
            <p:cNvSpPr>
              <a:spLocks noChangeArrowheads="1"/>
            </p:cNvSpPr>
            <p:nvPr/>
          </p:nvSpPr>
          <p:spPr bwMode="auto">
            <a:xfrm>
              <a:off x="7381875" y="2838450"/>
              <a:ext cx="1543050" cy="1181100"/>
            </a:xfrm>
            <a:prstGeom prst="roundRect">
              <a:avLst>
                <a:gd name="adj" fmla="val 16667"/>
              </a:avLst>
            </a:prstGeom>
            <a:gradFill rotWithShape="0">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FFFFFF"/>
                  </a:solidFill>
                  <a:effectLst/>
                  <a:latin typeface="Calibri" pitchFamily="34" charset="0"/>
                  <a:cs typeface="Arial" pitchFamily="34" charset="0"/>
                </a:rPr>
                <a:t>Service Plan created incorporating goals and partners committed to providing services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2" name="AutoShape 16"/>
            <p:cNvSpPr>
              <a:spLocks noChangeArrowheads="1"/>
            </p:cNvSpPr>
            <p:nvPr/>
          </p:nvSpPr>
          <p:spPr bwMode="auto">
            <a:xfrm>
              <a:off x="9036844" y="2915192"/>
              <a:ext cx="1543050" cy="1030107"/>
            </a:xfrm>
            <a:prstGeom prst="roundRect">
              <a:avLst>
                <a:gd name="adj" fmla="val 16667"/>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FFFFFF"/>
                  </a:solidFill>
                  <a:effectLst/>
                  <a:latin typeface="Calibri" pitchFamily="34" charset="0"/>
                  <a:cs typeface="Arial" pitchFamily="34" charset="0"/>
                </a:rPr>
                <a:t>Follow-up with families to ensure family’s progress and success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42" name="Picture 41" descr="11-2271 PPT internal8"/>
          <p:cNvPicPr>
            <a:picLocks noChangeAspect="1" noChangeArrowheads="1"/>
          </p:cNvPicPr>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sp>
        <p:nvSpPr>
          <p:cNvPr id="43" name="Title 42"/>
          <p:cNvSpPr>
            <a:spLocks noGrp="1"/>
          </p:cNvSpPr>
          <p:nvPr>
            <p:ph type="title"/>
          </p:nvPr>
        </p:nvSpPr>
        <p:spPr/>
        <p:txBody>
          <a:bodyPr/>
          <a:lstStyle/>
          <a:p>
            <a:r>
              <a:rPr lang="en-US" dirty="0" err="1" smtClean="0"/>
              <a:t>Photovoice</a:t>
            </a:r>
            <a:endParaRPr lang="en-US" dirty="0"/>
          </a:p>
        </p:txBody>
      </p:sp>
      <p:sp>
        <p:nvSpPr>
          <p:cNvPr id="44" name="Content Placeholder 43"/>
          <p:cNvSpPr>
            <a:spLocks noGrp="1"/>
          </p:cNvSpPr>
          <p:nvPr>
            <p:ph idx="1"/>
          </p:nvPr>
        </p:nvSpPr>
        <p:spPr>
          <a:xfrm>
            <a:off x="457200" y="1600200"/>
            <a:ext cx="6248400" cy="4495800"/>
          </a:xfrm>
        </p:spPr>
        <p:txBody>
          <a:bodyPr/>
          <a:lstStyle/>
          <a:p>
            <a:r>
              <a:rPr lang="en-US" dirty="0" smtClean="0"/>
              <a:t>Project presentation and next steps</a:t>
            </a:r>
          </a:p>
          <a:p>
            <a:pPr lvl="1"/>
            <a:r>
              <a:rPr lang="en-US" dirty="0" smtClean="0"/>
              <a:t>Present </a:t>
            </a:r>
            <a:r>
              <a:rPr lang="en-US" dirty="0" err="1" smtClean="0"/>
              <a:t>Photovoice</a:t>
            </a:r>
            <a:r>
              <a:rPr lang="en-US" dirty="0" smtClean="0"/>
              <a:t> project at SWAG monthly potluck</a:t>
            </a:r>
          </a:p>
          <a:p>
            <a:pPr lvl="2"/>
            <a:r>
              <a:rPr lang="en-US" dirty="0" smtClean="0"/>
              <a:t>Discuss projects</a:t>
            </a:r>
          </a:p>
          <a:p>
            <a:pPr lvl="2"/>
            <a:r>
              <a:rPr lang="en-US" dirty="0" smtClean="0"/>
              <a:t>Provide updates</a:t>
            </a:r>
          </a:p>
          <a:p>
            <a:pPr lvl="2"/>
            <a:r>
              <a:rPr lang="en-US" dirty="0" smtClean="0"/>
              <a:t>Recruit residents to participate</a:t>
            </a:r>
          </a:p>
          <a:p>
            <a:pPr lvl="1"/>
            <a:r>
              <a:rPr lang="en-US" dirty="0" smtClean="0"/>
              <a:t>Display projects in the SWAG Family Resource Center</a:t>
            </a:r>
          </a:p>
          <a:p>
            <a:pPr lvl="3"/>
            <a:endParaRPr lang="en-US" dirty="0"/>
          </a:p>
        </p:txBody>
      </p:sp>
      <p:pic>
        <p:nvPicPr>
          <p:cNvPr id="8195" name="Picture 3" descr="C:\Users\katie.fields\AppData\Local\Microsoft\Windows\Temporary Internet Files\Content.IE5\SM9UH6XG\MP900402264[1].jpg"/>
          <p:cNvPicPr>
            <a:picLocks noChangeAspect="1" noChangeArrowheads="1"/>
          </p:cNvPicPr>
          <p:nvPr/>
        </p:nvPicPr>
        <p:blipFill>
          <a:blip r:embed="rId8" cstate="print"/>
          <a:srcRect/>
          <a:stretch>
            <a:fillRect/>
          </a:stretch>
        </p:blipFill>
        <p:spPr bwMode="auto">
          <a:xfrm>
            <a:off x="6781800" y="2286000"/>
            <a:ext cx="2081784" cy="312115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AutoShape 3"/>
          <p:cNvCxnSpPr>
            <a:cxnSpLocks noChangeShapeType="1"/>
            <a:stCxn id="4112" idx="1"/>
            <a:endCxn id="4111" idx="3"/>
          </p:cNvCxnSpPr>
          <p:nvPr/>
        </p:nvCxnSpPr>
        <p:spPr bwMode="auto">
          <a:xfrm rot="10800000">
            <a:off x="7281034" y="3628693"/>
            <a:ext cx="110366" cy="1222"/>
          </a:xfrm>
          <a:prstGeom prst="straightConnector1">
            <a:avLst/>
          </a:prstGeom>
          <a:noFill/>
          <a:ln w="25400">
            <a:solidFill>
              <a:schemeClr val="accent1"/>
            </a:solidFill>
            <a:round/>
            <a:headEnd/>
            <a:tailEnd/>
          </a:ln>
        </p:spPr>
      </p:cxnSp>
      <p:grpSp>
        <p:nvGrpSpPr>
          <p:cNvPr id="2" name="Group 22"/>
          <p:cNvGrpSpPr/>
          <p:nvPr/>
        </p:nvGrpSpPr>
        <p:grpSpPr>
          <a:xfrm>
            <a:off x="-228600" y="0"/>
            <a:ext cx="9141652" cy="6705599"/>
            <a:chOff x="1309687" y="-266700"/>
            <a:chExt cx="9270207" cy="6829425"/>
          </a:xfrm>
        </p:grpSpPr>
        <p:graphicFrame>
          <p:nvGraphicFramePr>
            <p:cNvPr id="9" name="Diagram 8"/>
            <p:cNvGraphicFramePr/>
            <p:nvPr/>
          </p:nvGraphicFramePr>
          <p:xfrm>
            <a:off x="1309687" y="295275"/>
            <a:ext cx="6524625" cy="6267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099" name="AutoShape 3"/>
            <p:cNvCxnSpPr>
              <a:cxnSpLocks noChangeShapeType="1"/>
            </p:cNvCxnSpPr>
            <p:nvPr/>
          </p:nvCxnSpPr>
          <p:spPr bwMode="auto">
            <a:xfrm flipH="1">
              <a:off x="5286375" y="6170612"/>
              <a:ext cx="571500" cy="1588"/>
            </a:xfrm>
            <a:prstGeom prst="straightConnector1">
              <a:avLst/>
            </a:prstGeom>
            <a:noFill/>
            <a:ln w="25400">
              <a:solidFill>
                <a:srgbClr val="4BACC6"/>
              </a:solidFill>
              <a:round/>
              <a:headEnd/>
              <a:tailEnd/>
            </a:ln>
          </p:spPr>
        </p:cxnSp>
        <p:sp>
          <p:nvSpPr>
            <p:cNvPr id="4100" name="Text Box 4"/>
            <p:cNvSpPr txBox="1">
              <a:spLocks noChangeArrowheads="1"/>
            </p:cNvSpPr>
            <p:nvPr/>
          </p:nvSpPr>
          <p:spPr bwMode="auto">
            <a:xfrm>
              <a:off x="3724275" y="-25400"/>
              <a:ext cx="1800225" cy="1009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Partners who can provide services to address identified Protective Factors and Promise opportunities for improvement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Text Box 5"/>
            <p:cNvSpPr txBox="1">
              <a:spLocks noChangeArrowheads="1"/>
            </p:cNvSpPr>
            <p:nvPr/>
          </p:nvSpPr>
          <p:spPr bwMode="auto">
            <a:xfrm>
              <a:off x="5476875" y="-266700"/>
              <a:ext cx="2143125" cy="517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Patron goals developed out of contact with service providers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2" name="Text Box 6"/>
            <p:cNvSpPr txBox="1">
              <a:spLocks noChangeArrowheads="1"/>
            </p:cNvSpPr>
            <p:nvPr/>
          </p:nvSpPr>
          <p:spPr bwMode="auto">
            <a:xfrm>
              <a:off x="1724025" y="155575"/>
              <a:ext cx="2000250" cy="82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Opportunities for strengthening family identified after assessment of Protective Factors and Promises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103" name="AutoShape 7"/>
            <p:cNvCxnSpPr>
              <a:cxnSpLocks noChangeShapeType="1"/>
            </p:cNvCxnSpPr>
            <p:nvPr/>
          </p:nvCxnSpPr>
          <p:spPr bwMode="auto">
            <a:xfrm flipH="1">
              <a:off x="7239000" y="4019550"/>
              <a:ext cx="476250" cy="2200275"/>
            </a:xfrm>
            <a:prstGeom prst="straightConnector1">
              <a:avLst/>
            </a:prstGeom>
            <a:noFill/>
            <a:ln w="25400">
              <a:solidFill>
                <a:srgbClr val="F79646"/>
              </a:solidFill>
              <a:round/>
              <a:headEnd/>
              <a:tailEnd/>
            </a:ln>
          </p:spPr>
        </p:cxnSp>
        <p:cxnSp>
          <p:nvCxnSpPr>
            <p:cNvPr id="4104" name="AutoShape 8"/>
            <p:cNvCxnSpPr>
              <a:cxnSpLocks noChangeShapeType="1"/>
            </p:cNvCxnSpPr>
            <p:nvPr/>
          </p:nvCxnSpPr>
          <p:spPr bwMode="auto">
            <a:xfrm flipH="1">
              <a:off x="7239000" y="4019550"/>
              <a:ext cx="323850" cy="1400175"/>
            </a:xfrm>
            <a:prstGeom prst="straightConnector1">
              <a:avLst/>
            </a:prstGeom>
            <a:noFill/>
            <a:ln w="25400">
              <a:solidFill>
                <a:srgbClr val="F79646"/>
              </a:solidFill>
              <a:round/>
              <a:headEnd/>
              <a:tailEnd/>
            </a:ln>
          </p:spPr>
        </p:cxnSp>
        <p:cxnSp>
          <p:nvCxnSpPr>
            <p:cNvPr id="4105" name="AutoShape 9"/>
            <p:cNvCxnSpPr>
              <a:cxnSpLocks noChangeShapeType="1"/>
            </p:cNvCxnSpPr>
            <p:nvPr/>
          </p:nvCxnSpPr>
          <p:spPr bwMode="auto">
            <a:xfrm flipH="1">
              <a:off x="7239000" y="3971925"/>
              <a:ext cx="209550" cy="666750"/>
            </a:xfrm>
            <a:prstGeom prst="straightConnector1">
              <a:avLst/>
            </a:prstGeom>
            <a:noFill/>
            <a:ln w="25400">
              <a:solidFill>
                <a:srgbClr val="F79646"/>
              </a:solidFill>
              <a:round/>
              <a:headEnd/>
              <a:tailEnd/>
            </a:ln>
          </p:spPr>
        </p:cxnSp>
        <p:cxnSp>
          <p:nvCxnSpPr>
            <p:cNvPr id="4106" name="AutoShape 10"/>
            <p:cNvCxnSpPr>
              <a:cxnSpLocks noChangeShapeType="1"/>
            </p:cNvCxnSpPr>
            <p:nvPr/>
          </p:nvCxnSpPr>
          <p:spPr bwMode="auto">
            <a:xfrm flipH="1">
              <a:off x="7239000" y="3390900"/>
              <a:ext cx="142875" cy="428625"/>
            </a:xfrm>
            <a:prstGeom prst="straightConnector1">
              <a:avLst/>
            </a:prstGeom>
            <a:noFill/>
            <a:ln w="25400">
              <a:solidFill>
                <a:srgbClr val="F79646"/>
              </a:solidFill>
              <a:round/>
              <a:headEnd/>
              <a:tailEnd/>
            </a:ln>
          </p:spPr>
        </p:cxnSp>
        <p:cxnSp>
          <p:nvCxnSpPr>
            <p:cNvPr id="4107" name="AutoShape 11"/>
            <p:cNvCxnSpPr>
              <a:cxnSpLocks noChangeShapeType="1"/>
            </p:cNvCxnSpPr>
            <p:nvPr/>
          </p:nvCxnSpPr>
          <p:spPr bwMode="auto">
            <a:xfrm flipH="1" flipV="1">
              <a:off x="7239000" y="2971800"/>
              <a:ext cx="142875" cy="419100"/>
            </a:xfrm>
            <a:prstGeom prst="straightConnector1">
              <a:avLst/>
            </a:prstGeom>
            <a:noFill/>
            <a:ln w="25400">
              <a:solidFill>
                <a:srgbClr val="F79646"/>
              </a:solidFill>
              <a:round/>
              <a:headEnd/>
              <a:tailEnd/>
            </a:ln>
          </p:spPr>
        </p:cxnSp>
        <p:cxnSp>
          <p:nvCxnSpPr>
            <p:cNvPr id="4108" name="AutoShape 12"/>
            <p:cNvCxnSpPr>
              <a:cxnSpLocks noChangeShapeType="1"/>
            </p:cNvCxnSpPr>
            <p:nvPr/>
          </p:nvCxnSpPr>
          <p:spPr bwMode="auto">
            <a:xfrm flipH="1" flipV="1">
              <a:off x="7239000" y="2200275"/>
              <a:ext cx="209550" cy="695325"/>
            </a:xfrm>
            <a:prstGeom prst="straightConnector1">
              <a:avLst/>
            </a:prstGeom>
            <a:noFill/>
            <a:ln w="25400">
              <a:solidFill>
                <a:srgbClr val="F79646"/>
              </a:solidFill>
              <a:round/>
              <a:headEnd/>
              <a:tailEnd/>
            </a:ln>
          </p:spPr>
        </p:cxnSp>
        <p:cxnSp>
          <p:nvCxnSpPr>
            <p:cNvPr id="4109" name="AutoShape 13"/>
            <p:cNvCxnSpPr>
              <a:cxnSpLocks noChangeShapeType="1"/>
            </p:cNvCxnSpPr>
            <p:nvPr/>
          </p:nvCxnSpPr>
          <p:spPr bwMode="auto">
            <a:xfrm flipH="1" flipV="1">
              <a:off x="7239000" y="1390650"/>
              <a:ext cx="323850" cy="1447800"/>
            </a:xfrm>
            <a:prstGeom prst="straightConnector1">
              <a:avLst/>
            </a:prstGeom>
            <a:noFill/>
            <a:ln w="25400">
              <a:solidFill>
                <a:srgbClr val="F79646"/>
              </a:solidFill>
              <a:round/>
              <a:headEnd/>
              <a:tailEnd/>
            </a:ln>
          </p:spPr>
        </p:cxnSp>
        <p:cxnSp>
          <p:nvCxnSpPr>
            <p:cNvPr id="4110" name="AutoShape 14"/>
            <p:cNvCxnSpPr>
              <a:cxnSpLocks noChangeShapeType="1"/>
            </p:cNvCxnSpPr>
            <p:nvPr/>
          </p:nvCxnSpPr>
          <p:spPr bwMode="auto">
            <a:xfrm flipH="1" flipV="1">
              <a:off x="7239000" y="609600"/>
              <a:ext cx="476250" cy="2228850"/>
            </a:xfrm>
            <a:prstGeom prst="straightConnector1">
              <a:avLst/>
            </a:prstGeom>
            <a:noFill/>
            <a:ln w="25400">
              <a:solidFill>
                <a:srgbClr val="F79646"/>
              </a:solidFill>
              <a:round/>
              <a:headEnd/>
              <a:tailEnd/>
            </a:ln>
          </p:spPr>
        </p:cxnSp>
        <p:sp>
          <p:nvSpPr>
            <p:cNvPr id="4111" name="AutoShape 15"/>
            <p:cNvSpPr>
              <a:spLocks noChangeArrowheads="1"/>
            </p:cNvSpPr>
            <p:nvPr/>
          </p:nvSpPr>
          <p:spPr bwMode="auto">
            <a:xfrm>
              <a:off x="7381875" y="2838450"/>
              <a:ext cx="1543050" cy="1181100"/>
            </a:xfrm>
            <a:prstGeom prst="roundRect">
              <a:avLst>
                <a:gd name="adj" fmla="val 16667"/>
              </a:avLst>
            </a:prstGeom>
            <a:gradFill rotWithShape="0">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FFFFFF"/>
                  </a:solidFill>
                  <a:effectLst/>
                  <a:latin typeface="Calibri" pitchFamily="34" charset="0"/>
                  <a:cs typeface="Arial" pitchFamily="34" charset="0"/>
                </a:rPr>
                <a:t>Service Plan created incorporating goals and partners committed to providing services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2" name="AutoShape 16"/>
            <p:cNvSpPr>
              <a:spLocks noChangeArrowheads="1"/>
            </p:cNvSpPr>
            <p:nvPr/>
          </p:nvSpPr>
          <p:spPr bwMode="auto">
            <a:xfrm>
              <a:off x="9036844" y="2915192"/>
              <a:ext cx="1543050" cy="1030107"/>
            </a:xfrm>
            <a:prstGeom prst="roundRect">
              <a:avLst>
                <a:gd name="adj" fmla="val 16667"/>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FFFFFF"/>
                  </a:solidFill>
                  <a:effectLst/>
                  <a:latin typeface="Calibri" pitchFamily="34" charset="0"/>
                  <a:cs typeface="Arial" pitchFamily="34" charset="0"/>
                </a:rPr>
                <a:t>Follow-up with families to ensure family’s progress and success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42" name="Picture 41" descr="11-2271 PPT internal8"/>
          <p:cNvPicPr>
            <a:picLocks noChangeAspect="1" noChangeArrowheads="1"/>
          </p:cNvPicPr>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sp>
        <p:nvSpPr>
          <p:cNvPr id="43" name="Title 42"/>
          <p:cNvSpPr>
            <a:spLocks noGrp="1"/>
          </p:cNvSpPr>
          <p:nvPr>
            <p:ph type="title"/>
          </p:nvPr>
        </p:nvSpPr>
        <p:spPr/>
        <p:txBody>
          <a:bodyPr/>
          <a:lstStyle/>
          <a:p>
            <a:r>
              <a:rPr lang="en-US" dirty="0" smtClean="0"/>
              <a:t>SWAG</a:t>
            </a:r>
            <a:endParaRPr lang="en-US" dirty="0"/>
          </a:p>
        </p:txBody>
      </p:sp>
      <p:pic>
        <p:nvPicPr>
          <p:cNvPr id="6146" name="Picture 2" descr="\\Gainesvillesc\data\Departments\Utilization Management\SWAG\SWAG documents from Katie's Documents\SWAG\SWAG photos\SWAG cake.JPG"/>
          <p:cNvPicPr>
            <a:picLocks noChangeAspect="1" noChangeArrowheads="1"/>
          </p:cNvPicPr>
          <p:nvPr/>
        </p:nvPicPr>
        <p:blipFill>
          <a:blip r:embed="rId8" cstate="print"/>
          <a:srcRect/>
          <a:stretch>
            <a:fillRect/>
          </a:stretch>
        </p:blipFill>
        <p:spPr bwMode="auto">
          <a:xfrm>
            <a:off x="1752600" y="1447800"/>
            <a:ext cx="5486400" cy="4267200"/>
          </a:xfrm>
          <a:prstGeom prst="rect">
            <a:avLst/>
          </a:prstGeom>
          <a:noFill/>
        </p:spPr>
      </p:pic>
      <p:sp>
        <p:nvSpPr>
          <p:cNvPr id="24" name="TextBox 23"/>
          <p:cNvSpPr txBox="1"/>
          <p:nvPr/>
        </p:nvSpPr>
        <p:spPr>
          <a:xfrm>
            <a:off x="228600" y="5943600"/>
            <a:ext cx="8644033" cy="707886"/>
          </a:xfrm>
          <a:prstGeom prst="rect">
            <a:avLst/>
          </a:prstGeom>
          <a:noFill/>
        </p:spPr>
        <p:txBody>
          <a:bodyPr wrap="none" rtlCol="0">
            <a:spAutoFit/>
          </a:bodyPr>
          <a:lstStyle/>
          <a:p>
            <a:r>
              <a:rPr lang="en-US" sz="2000" b="1" dirty="0" smtClean="0">
                <a:solidFill>
                  <a:schemeClr val="accent1"/>
                </a:solidFill>
                <a:latin typeface="Bradley Hand ITC" pitchFamily="66" charset="0"/>
              </a:rPr>
              <a:t>“When it comes right down to it, we’re a group that decided to trust each other.”</a:t>
            </a:r>
          </a:p>
          <a:p>
            <a:pPr algn="r"/>
            <a:r>
              <a:rPr lang="en-US" sz="2000" b="1" dirty="0" smtClean="0">
                <a:solidFill>
                  <a:schemeClr val="accent1"/>
                </a:solidFill>
                <a:latin typeface="Bradley Hand ITC" pitchFamily="66" charset="0"/>
              </a:rPr>
              <a:t>~Dorothy Benson, SWAG Chair</a:t>
            </a:r>
            <a:endParaRPr lang="en-US" sz="2000" b="1" dirty="0">
              <a:solidFill>
                <a:schemeClr val="accent1"/>
              </a:solidFill>
              <a:latin typeface="Bradley Hand ITC" pitchFamily="66"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1-2271 PPT internal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990600" y="0"/>
            <a:ext cx="7696200" cy="1295400"/>
          </a:xfrm>
        </p:spPr>
        <p:txBody>
          <a:bodyPr>
            <a:normAutofit fontScale="90000"/>
          </a:bodyPr>
          <a:lstStyle/>
          <a:p>
            <a:r>
              <a:rPr lang="en-US" sz="4000" dirty="0" smtClean="0"/>
              <a:t>Thank you to SWAG’s Partners </a:t>
            </a:r>
            <a:br>
              <a:rPr lang="en-US" sz="4000" dirty="0" smtClean="0"/>
            </a:br>
            <a:r>
              <a:rPr lang="en-US" sz="3100" dirty="0" smtClean="0"/>
              <a:t>Our partnerships have made this project a success!</a:t>
            </a:r>
            <a:endParaRPr lang="en-US" dirty="0"/>
          </a:p>
        </p:txBody>
      </p:sp>
      <p:graphicFrame>
        <p:nvGraphicFramePr>
          <p:cNvPr id="18" name="Table 17"/>
          <p:cNvGraphicFramePr>
            <a:graphicFrameLocks noGrp="1"/>
          </p:cNvGraphicFramePr>
          <p:nvPr/>
        </p:nvGraphicFramePr>
        <p:xfrm>
          <a:off x="228600" y="1397000"/>
          <a:ext cx="8686800" cy="5232399"/>
        </p:xfrm>
        <a:graphic>
          <a:graphicData uri="http://schemas.openxmlformats.org/drawingml/2006/table">
            <a:tbl>
              <a:tblPr firstRow="1" bandRow="1">
                <a:tableStyleId>{5FD0F851-EC5A-4D38-B0AD-8093EC10F338}</a:tableStyleId>
              </a:tblPr>
              <a:tblGrid>
                <a:gridCol w="8686800"/>
              </a:tblGrid>
              <a:tr h="1744133">
                <a:tc>
                  <a:txBody>
                    <a:bodyPr/>
                    <a:lstStyle/>
                    <a:p>
                      <a:endParaRPr lang="en-US" dirty="0"/>
                    </a:p>
                  </a:txBody>
                  <a:tcPr/>
                </a:tc>
              </a:tr>
              <a:tr h="1744133">
                <a:tc>
                  <a:txBody>
                    <a:bodyPr/>
                    <a:lstStyle/>
                    <a:p>
                      <a:endParaRPr lang="en-US" dirty="0"/>
                    </a:p>
                  </a:txBody>
                  <a:tcPr/>
                </a:tc>
              </a:tr>
              <a:tr h="1744133">
                <a:tc>
                  <a:txBody>
                    <a:bodyPr/>
                    <a:lstStyle/>
                    <a:p>
                      <a:endParaRPr lang="en-US" dirty="0"/>
                    </a:p>
                  </a:txBody>
                  <a:tcPr/>
                </a:tc>
              </a:tr>
            </a:tbl>
          </a:graphicData>
        </a:graphic>
      </p:graphicFrame>
      <p:pic>
        <p:nvPicPr>
          <p:cNvPr id="19" name="Picture 2" descr="http://www.alachuacounty.us/SiteCollectionImages/Header-Images/BOCC-Header.png"/>
          <p:cNvPicPr>
            <a:picLocks noChangeAspect="1" noChangeArrowheads="1"/>
          </p:cNvPicPr>
          <p:nvPr/>
        </p:nvPicPr>
        <p:blipFill>
          <a:blip r:embed="rId4" cstate="print"/>
          <a:srcRect/>
          <a:stretch>
            <a:fillRect/>
          </a:stretch>
        </p:blipFill>
        <p:spPr bwMode="auto">
          <a:xfrm>
            <a:off x="609600" y="2057400"/>
            <a:ext cx="4902196" cy="838200"/>
          </a:xfrm>
          <a:prstGeom prst="rect">
            <a:avLst/>
          </a:prstGeom>
          <a:noFill/>
        </p:spPr>
      </p:pic>
      <p:pic>
        <p:nvPicPr>
          <p:cNvPr id="21" name="Picture 4" descr="\\gainesvillesc\DATA\Departments\Community Relations\Logos\New PSF Logo\Logo-Horizontal.jpg"/>
          <p:cNvPicPr>
            <a:picLocks noChangeAspect="1" noChangeArrowheads="1"/>
          </p:cNvPicPr>
          <p:nvPr/>
        </p:nvPicPr>
        <p:blipFill>
          <a:blip r:embed="rId5" cstate="print"/>
          <a:srcRect l="12107" t="21726" r="11374" b="21131"/>
          <a:stretch>
            <a:fillRect/>
          </a:stretch>
        </p:blipFill>
        <p:spPr bwMode="auto">
          <a:xfrm>
            <a:off x="5791200" y="2057400"/>
            <a:ext cx="2819400" cy="914400"/>
          </a:xfrm>
          <a:prstGeom prst="rect">
            <a:avLst/>
          </a:prstGeom>
          <a:noFill/>
        </p:spPr>
      </p:pic>
      <p:sp>
        <p:nvSpPr>
          <p:cNvPr id="22" name="Rectangle 21"/>
          <p:cNvSpPr/>
          <p:nvPr/>
        </p:nvSpPr>
        <p:spPr>
          <a:xfrm>
            <a:off x="2590800" y="1371600"/>
            <a:ext cx="3935013" cy="707886"/>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dirty="0" smtClean="0">
                <a:ln w="18415" cmpd="sng">
                  <a:solidFill>
                    <a:schemeClr val="tx2">
                      <a:lumMod val="60000"/>
                      <a:lumOff val="40000"/>
                    </a:schemeClr>
                  </a:solidFill>
                  <a:prstDash val="solid"/>
                </a:ln>
                <a:solidFill>
                  <a:srgbClr val="FFFFFF"/>
                </a:solidFill>
                <a:effectLst/>
              </a:rPr>
              <a:t>Platinum Partners</a:t>
            </a:r>
            <a:endParaRPr lang="en-US" sz="4000" dirty="0">
              <a:ln w="18415" cmpd="sng">
                <a:solidFill>
                  <a:schemeClr val="tx2">
                    <a:lumMod val="60000"/>
                    <a:lumOff val="40000"/>
                  </a:schemeClr>
                </a:solidFill>
                <a:prstDash val="solid"/>
              </a:ln>
              <a:solidFill>
                <a:srgbClr val="FFFFFF"/>
              </a:solidFill>
              <a:effectLst/>
            </a:endParaRPr>
          </a:p>
        </p:txBody>
      </p:sp>
      <p:pic>
        <p:nvPicPr>
          <p:cNvPr id="23" name="Picture 6" descr="http://www.acsosafetypatroltrip.com/realstar.gif"/>
          <p:cNvPicPr>
            <a:picLocks noChangeAspect="1" noChangeArrowheads="1"/>
          </p:cNvPicPr>
          <p:nvPr/>
        </p:nvPicPr>
        <p:blipFill>
          <a:blip r:embed="rId6" cstate="print"/>
          <a:srcRect/>
          <a:stretch>
            <a:fillRect/>
          </a:stretch>
        </p:blipFill>
        <p:spPr bwMode="auto">
          <a:xfrm>
            <a:off x="4114800" y="3733800"/>
            <a:ext cx="990600" cy="967238"/>
          </a:xfrm>
          <a:prstGeom prst="rect">
            <a:avLst/>
          </a:prstGeom>
          <a:noFill/>
        </p:spPr>
      </p:pic>
      <p:pic>
        <p:nvPicPr>
          <p:cNvPr id="24" name="Picture 10" descr="http://www.ufrotaract.com/uploads/6/2/6/3/6263392/3778620.jpg?125"/>
          <p:cNvPicPr>
            <a:picLocks noChangeAspect="1" noChangeArrowheads="1"/>
          </p:cNvPicPr>
          <p:nvPr/>
        </p:nvPicPr>
        <p:blipFill>
          <a:blip r:embed="rId7" cstate="print"/>
          <a:srcRect/>
          <a:stretch>
            <a:fillRect/>
          </a:stretch>
        </p:blipFill>
        <p:spPr bwMode="auto">
          <a:xfrm>
            <a:off x="5638800" y="3657600"/>
            <a:ext cx="1143000" cy="1096913"/>
          </a:xfrm>
          <a:prstGeom prst="rect">
            <a:avLst/>
          </a:prstGeom>
          <a:noFill/>
        </p:spPr>
      </p:pic>
      <p:pic>
        <p:nvPicPr>
          <p:cNvPr id="25" name="Picture 12" descr="Alachua County Board of County Commissioners">
            <a:hlinkClick r:id="rId8"/>
          </p:cNvPr>
          <p:cNvPicPr>
            <a:picLocks noChangeAspect="1" noChangeArrowheads="1"/>
          </p:cNvPicPr>
          <p:nvPr/>
        </p:nvPicPr>
        <p:blipFill>
          <a:blip r:embed="rId9" cstate="print"/>
          <a:srcRect/>
          <a:stretch>
            <a:fillRect/>
          </a:stretch>
        </p:blipFill>
        <p:spPr bwMode="auto">
          <a:xfrm>
            <a:off x="533400" y="3810000"/>
            <a:ext cx="3216891" cy="533399"/>
          </a:xfrm>
          <a:prstGeom prst="rect">
            <a:avLst/>
          </a:prstGeom>
          <a:noFill/>
        </p:spPr>
      </p:pic>
      <p:sp>
        <p:nvSpPr>
          <p:cNvPr id="26" name="Rectangle 25"/>
          <p:cNvSpPr/>
          <p:nvPr/>
        </p:nvSpPr>
        <p:spPr>
          <a:xfrm>
            <a:off x="381000" y="4343400"/>
            <a:ext cx="3429000" cy="338554"/>
          </a:xfrm>
          <a:prstGeom prst="rect">
            <a:avLst/>
          </a:prstGeom>
        </p:spPr>
        <p:txBody>
          <a:bodyPr wrap="square">
            <a:spAutoFit/>
          </a:bodyPr>
          <a:lstStyle/>
          <a:p>
            <a:pPr algn="ctr"/>
            <a:r>
              <a:rPr lang="en-US" sz="1600" b="1" dirty="0" smtClean="0"/>
              <a:t>Partners for a Productive Community</a:t>
            </a:r>
            <a:endParaRPr lang="en-US" sz="1600" dirty="0"/>
          </a:p>
        </p:txBody>
      </p:sp>
      <p:sp>
        <p:nvSpPr>
          <p:cNvPr id="27" name="TextBox 26"/>
          <p:cNvSpPr txBox="1"/>
          <p:nvPr/>
        </p:nvSpPr>
        <p:spPr>
          <a:xfrm>
            <a:off x="4876800" y="5410200"/>
            <a:ext cx="1981199" cy="1200329"/>
          </a:xfrm>
          <a:prstGeom prst="rect">
            <a:avLst/>
          </a:prstGeom>
          <a:noFill/>
        </p:spPr>
        <p:txBody>
          <a:bodyPr wrap="square" rtlCol="0">
            <a:spAutoFit/>
          </a:bodyPr>
          <a:lstStyle/>
          <a:p>
            <a:pPr algn="ctr"/>
            <a:r>
              <a:rPr lang="en-US" b="1" dirty="0" smtClean="0"/>
              <a:t>Skinner, Vignola, McLean, Inc.</a:t>
            </a:r>
          </a:p>
          <a:p>
            <a:pPr algn="ctr"/>
            <a:endParaRPr lang="en-US" b="1" dirty="0" smtClean="0"/>
          </a:p>
          <a:p>
            <a:pPr algn="ctr"/>
            <a:r>
              <a:rPr lang="en-US" b="1" dirty="0" smtClean="0"/>
              <a:t>CH2M Hill</a:t>
            </a:r>
          </a:p>
        </p:txBody>
      </p:sp>
      <p:sp>
        <p:nvSpPr>
          <p:cNvPr id="28" name="Rectangle 27"/>
          <p:cNvSpPr/>
          <p:nvPr/>
        </p:nvSpPr>
        <p:spPr>
          <a:xfrm>
            <a:off x="2590800" y="3124200"/>
            <a:ext cx="3935013" cy="646331"/>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3600" dirty="0" smtClean="0">
                <a:ln w="18415" cmpd="sng">
                  <a:solidFill>
                    <a:schemeClr val="tx2">
                      <a:lumMod val="60000"/>
                      <a:lumOff val="40000"/>
                    </a:schemeClr>
                  </a:solidFill>
                  <a:prstDash val="solid"/>
                </a:ln>
                <a:solidFill>
                  <a:srgbClr val="FFFFFF"/>
                </a:solidFill>
                <a:effectLst/>
              </a:rPr>
              <a:t>Golden Partners</a:t>
            </a:r>
            <a:endParaRPr lang="en-US" sz="3600" dirty="0">
              <a:ln w="18415" cmpd="sng">
                <a:solidFill>
                  <a:schemeClr val="tx2">
                    <a:lumMod val="60000"/>
                    <a:lumOff val="40000"/>
                  </a:schemeClr>
                </a:solidFill>
                <a:prstDash val="solid"/>
              </a:ln>
              <a:solidFill>
                <a:srgbClr val="FFFFFF"/>
              </a:solidFill>
              <a:effectLst/>
            </a:endParaRPr>
          </a:p>
        </p:txBody>
      </p:sp>
      <p:pic>
        <p:nvPicPr>
          <p:cNvPr id="29" name="Picture 3"/>
          <p:cNvPicPr>
            <a:picLocks noChangeAspect="1" noChangeArrowheads="1"/>
          </p:cNvPicPr>
          <p:nvPr/>
        </p:nvPicPr>
        <p:blipFill>
          <a:blip r:embed="rId10" cstate="print"/>
          <a:srcRect/>
          <a:stretch>
            <a:fillRect/>
          </a:stretch>
        </p:blipFill>
        <p:spPr bwMode="auto">
          <a:xfrm>
            <a:off x="838200" y="5257800"/>
            <a:ext cx="1307593" cy="838200"/>
          </a:xfrm>
          <a:prstGeom prst="rect">
            <a:avLst/>
          </a:prstGeom>
          <a:noFill/>
          <a:ln w="9525">
            <a:noFill/>
            <a:miter lim="800000"/>
            <a:headEnd/>
            <a:tailEnd/>
          </a:ln>
          <a:effectLst/>
        </p:spPr>
      </p:pic>
      <p:sp>
        <p:nvSpPr>
          <p:cNvPr id="30" name="TextBox 29"/>
          <p:cNvSpPr txBox="1"/>
          <p:nvPr/>
        </p:nvSpPr>
        <p:spPr>
          <a:xfrm>
            <a:off x="685800" y="6019800"/>
            <a:ext cx="1600200" cy="584775"/>
          </a:xfrm>
          <a:prstGeom prst="rect">
            <a:avLst/>
          </a:prstGeom>
          <a:noFill/>
        </p:spPr>
        <p:txBody>
          <a:bodyPr wrap="square" rtlCol="0">
            <a:spAutoFit/>
          </a:bodyPr>
          <a:lstStyle/>
          <a:p>
            <a:pPr algn="ctr"/>
            <a:r>
              <a:rPr lang="en-US" sz="1600" dirty="0" smtClean="0"/>
              <a:t>Veterans Advisory Board</a:t>
            </a:r>
            <a:endParaRPr lang="en-US" sz="1600" dirty="0"/>
          </a:p>
        </p:txBody>
      </p:sp>
      <p:pic>
        <p:nvPicPr>
          <p:cNvPr id="31" name="Picture 13" descr="\\gainesvillesc\DATA\Departments\Community Relations\Logos\SWAG\SWAG horizontal color.jpg"/>
          <p:cNvPicPr>
            <a:picLocks noChangeAspect="1" noChangeArrowheads="1"/>
          </p:cNvPicPr>
          <p:nvPr/>
        </p:nvPicPr>
        <p:blipFill>
          <a:blip r:embed="rId11" cstate="print"/>
          <a:srcRect/>
          <a:stretch>
            <a:fillRect/>
          </a:stretch>
        </p:blipFill>
        <p:spPr bwMode="auto">
          <a:xfrm>
            <a:off x="2667000" y="5562600"/>
            <a:ext cx="2138480" cy="576263"/>
          </a:xfrm>
          <a:prstGeom prst="rect">
            <a:avLst/>
          </a:prstGeom>
          <a:noFill/>
        </p:spPr>
      </p:pic>
      <p:sp>
        <p:nvSpPr>
          <p:cNvPr id="32" name="TextBox 31"/>
          <p:cNvSpPr txBox="1"/>
          <p:nvPr/>
        </p:nvSpPr>
        <p:spPr>
          <a:xfrm>
            <a:off x="3200400" y="6172200"/>
            <a:ext cx="1066799" cy="338554"/>
          </a:xfrm>
          <a:prstGeom prst="rect">
            <a:avLst/>
          </a:prstGeom>
          <a:noFill/>
        </p:spPr>
        <p:txBody>
          <a:bodyPr wrap="square" rtlCol="0">
            <a:spAutoFit/>
          </a:bodyPr>
          <a:lstStyle/>
          <a:p>
            <a:pPr algn="ctr"/>
            <a:r>
              <a:rPr lang="en-US" sz="1600" dirty="0" smtClean="0"/>
              <a:t>Members</a:t>
            </a:r>
            <a:endParaRPr lang="en-US" sz="1600" dirty="0"/>
          </a:p>
        </p:txBody>
      </p:sp>
      <p:sp>
        <p:nvSpPr>
          <p:cNvPr id="33" name="Rectangle 32"/>
          <p:cNvSpPr/>
          <p:nvPr/>
        </p:nvSpPr>
        <p:spPr>
          <a:xfrm>
            <a:off x="2514600" y="4876800"/>
            <a:ext cx="3935013" cy="584775"/>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3200" dirty="0" smtClean="0">
                <a:ln w="18415" cmpd="sng">
                  <a:solidFill>
                    <a:schemeClr val="tx2">
                      <a:lumMod val="60000"/>
                      <a:lumOff val="40000"/>
                    </a:schemeClr>
                  </a:solidFill>
                  <a:prstDash val="solid"/>
                </a:ln>
                <a:solidFill>
                  <a:srgbClr val="FFFFFF"/>
                </a:solidFill>
                <a:effectLst/>
              </a:rPr>
              <a:t>Silver Partners</a:t>
            </a:r>
            <a:endParaRPr lang="en-US" sz="3200" dirty="0">
              <a:ln w="18415" cmpd="sng">
                <a:solidFill>
                  <a:schemeClr val="tx2">
                    <a:lumMod val="60000"/>
                    <a:lumOff val="40000"/>
                  </a:schemeClr>
                </a:solidFill>
                <a:prstDash val="solid"/>
              </a:ln>
              <a:solidFill>
                <a:srgbClr val="FFFFFF"/>
              </a:solidFill>
              <a:effectLst/>
            </a:endParaRPr>
          </a:p>
        </p:txBody>
      </p:sp>
      <p:pic>
        <p:nvPicPr>
          <p:cNvPr id="2050" name="Picture 2" descr="http://www.insurancenewsnet.com/images/post/THIGlogo2008.gif"/>
          <p:cNvPicPr>
            <a:picLocks noChangeAspect="1" noChangeArrowheads="1"/>
          </p:cNvPicPr>
          <p:nvPr/>
        </p:nvPicPr>
        <p:blipFill>
          <a:blip r:embed="rId12" cstate="print"/>
          <a:srcRect l="8889"/>
          <a:stretch>
            <a:fillRect/>
          </a:stretch>
        </p:blipFill>
        <p:spPr bwMode="auto">
          <a:xfrm>
            <a:off x="7239000" y="3581400"/>
            <a:ext cx="1219200" cy="1211767"/>
          </a:xfrm>
          <a:prstGeom prst="rect">
            <a:avLst/>
          </a:prstGeom>
          <a:noFill/>
        </p:spPr>
      </p:pic>
      <p:pic>
        <p:nvPicPr>
          <p:cNvPr id="23554" name="Picture 2" descr="NewAltrusaLogo"/>
          <p:cNvPicPr>
            <a:picLocks noChangeAspect="1" noChangeArrowheads="1"/>
          </p:cNvPicPr>
          <p:nvPr/>
        </p:nvPicPr>
        <p:blipFill>
          <a:blip r:embed="rId13" cstate="print"/>
          <a:srcRect/>
          <a:stretch>
            <a:fillRect/>
          </a:stretch>
        </p:blipFill>
        <p:spPr bwMode="auto">
          <a:xfrm>
            <a:off x="6781800" y="5334000"/>
            <a:ext cx="2209800" cy="118690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Title 1"/>
          <p:cNvSpPr>
            <a:spLocks noGrp="1"/>
          </p:cNvSpPr>
          <p:nvPr>
            <p:ph type="title"/>
          </p:nvPr>
        </p:nvSpPr>
        <p:spPr/>
        <p:txBody>
          <a:bodyPr>
            <a:normAutofit/>
          </a:bodyPr>
          <a:lstStyle/>
          <a:p>
            <a:r>
              <a:rPr lang="en-US" sz="4000" dirty="0" smtClean="0"/>
              <a:t>The Reality</a:t>
            </a:r>
            <a:endParaRPr lang="en-US" sz="4000" dirty="0"/>
          </a:p>
        </p:txBody>
      </p:sp>
      <p:sp>
        <p:nvSpPr>
          <p:cNvPr id="13" name="Content Placeholder 12"/>
          <p:cNvSpPr>
            <a:spLocks noGrp="1"/>
          </p:cNvSpPr>
          <p:nvPr>
            <p:ph idx="1"/>
          </p:nvPr>
        </p:nvSpPr>
        <p:spPr>
          <a:xfrm>
            <a:off x="533400" y="1143000"/>
            <a:ext cx="8077200" cy="5715000"/>
          </a:xfrm>
        </p:spPr>
        <p:txBody>
          <a:bodyPr>
            <a:normAutofit fontScale="70000" lnSpcReduction="20000"/>
          </a:bodyPr>
          <a:lstStyle/>
          <a:p>
            <a:pPr>
              <a:buNone/>
            </a:pPr>
            <a:r>
              <a:rPr lang="en-US" dirty="0" smtClean="0"/>
              <a:t>Issue themes:</a:t>
            </a:r>
          </a:p>
          <a:p>
            <a:r>
              <a:rPr lang="en-US" dirty="0" smtClean="0"/>
              <a:t>Local government </a:t>
            </a:r>
            <a:r>
              <a:rPr lang="en-US" u="sng" dirty="0" smtClean="0"/>
              <a:t>support</a:t>
            </a:r>
          </a:p>
          <a:p>
            <a:r>
              <a:rPr lang="en-US" dirty="0" smtClean="0"/>
              <a:t>Institutional </a:t>
            </a:r>
            <a:r>
              <a:rPr lang="en-US" u="sng" dirty="0" smtClean="0"/>
              <a:t>support</a:t>
            </a:r>
          </a:p>
          <a:p>
            <a:r>
              <a:rPr lang="en-US" dirty="0" smtClean="0"/>
              <a:t>Community </a:t>
            </a:r>
            <a:r>
              <a:rPr lang="en-US" u="sng" dirty="0" smtClean="0"/>
              <a:t>support</a:t>
            </a:r>
          </a:p>
          <a:p>
            <a:r>
              <a:rPr lang="en-US" u="sng" dirty="0" smtClean="0"/>
              <a:t>Support</a:t>
            </a:r>
            <a:r>
              <a:rPr lang="en-US" dirty="0" smtClean="0"/>
              <a:t> from neighbors</a:t>
            </a:r>
          </a:p>
          <a:p>
            <a:r>
              <a:rPr lang="en-US" u="sng" dirty="0" smtClean="0"/>
              <a:t>Access</a:t>
            </a:r>
            <a:r>
              <a:rPr lang="en-US" dirty="0" smtClean="0"/>
              <a:t> to resources</a:t>
            </a:r>
          </a:p>
          <a:p>
            <a:pPr lvl="1"/>
            <a:r>
              <a:rPr lang="en-US" dirty="0" smtClean="0"/>
              <a:t>Social services</a:t>
            </a:r>
          </a:p>
          <a:p>
            <a:pPr lvl="1"/>
            <a:r>
              <a:rPr lang="en-US" dirty="0" smtClean="0"/>
              <a:t>Education</a:t>
            </a:r>
          </a:p>
          <a:p>
            <a:pPr lvl="1"/>
            <a:r>
              <a:rPr lang="en-US" dirty="0" smtClean="0"/>
              <a:t>Transportation</a:t>
            </a:r>
          </a:p>
          <a:p>
            <a:pPr lvl="1"/>
            <a:r>
              <a:rPr lang="en-US" dirty="0" smtClean="0"/>
              <a:t>Health care</a:t>
            </a:r>
          </a:p>
          <a:p>
            <a:pPr lvl="1"/>
            <a:r>
              <a:rPr lang="en-US" dirty="0" smtClean="0"/>
              <a:t>Nutritious foods</a:t>
            </a:r>
          </a:p>
          <a:p>
            <a:pPr lvl="1"/>
            <a:r>
              <a:rPr lang="en-US" dirty="0" smtClean="0"/>
              <a:t>Recreation </a:t>
            </a:r>
          </a:p>
          <a:p>
            <a:r>
              <a:rPr lang="en-US" dirty="0" smtClean="0"/>
              <a:t>Safety </a:t>
            </a:r>
          </a:p>
          <a:p>
            <a:r>
              <a:rPr lang="en-US" dirty="0" smtClean="0"/>
              <a:t>Violence</a:t>
            </a:r>
          </a:p>
          <a:p>
            <a:r>
              <a:rPr lang="en-US" dirty="0" smtClean="0"/>
              <a:t>Parenting</a:t>
            </a:r>
          </a:p>
          <a:p>
            <a:r>
              <a:rPr lang="en-US" dirty="0" smtClean="0"/>
              <a:t>Representation </a:t>
            </a:r>
          </a:p>
          <a:p>
            <a:pPr lvl="1"/>
            <a:endParaRPr lang="en-US" dirty="0"/>
          </a:p>
        </p:txBody>
      </p:sp>
      <p:sp>
        <p:nvSpPr>
          <p:cNvPr id="1026" name="Webpage"/>
          <p:cNvSpPr>
            <a:spLocks noEditPoints="1" noChangeArrowheads="1"/>
          </p:cNvSpPr>
          <p:nvPr/>
        </p:nvSpPr>
        <p:spPr bwMode="auto">
          <a:xfrm>
            <a:off x="5181600" y="1600200"/>
            <a:ext cx="3505200" cy="4800600"/>
          </a:xfrm>
          <a:custGeom>
            <a:avLst/>
            <a:gdLst>
              <a:gd name="T0" fmla="*/ 5187 w 21600"/>
              <a:gd name="T1" fmla="*/ 21600 h 21600"/>
              <a:gd name="T2" fmla="*/ 0 w 21600"/>
              <a:gd name="T3" fmla="*/ 17509 h 21600"/>
              <a:gd name="T4" fmla="*/ 21600 w 21600"/>
              <a:gd name="T5" fmla="*/ 0 h 21600"/>
              <a:gd name="T6" fmla="*/ 0 w 21600"/>
              <a:gd name="T7" fmla="*/ 0 h 21600"/>
              <a:gd name="T8" fmla="*/ 10800 w 21600"/>
              <a:gd name="T9" fmla="*/ 0 h 21600"/>
              <a:gd name="T10" fmla="*/ 21600 w 21600"/>
              <a:gd name="T11" fmla="*/ 0 h 21600"/>
              <a:gd name="T12" fmla="*/ 21600 w 21600"/>
              <a:gd name="T13" fmla="*/ 10800 h 21600"/>
              <a:gd name="T14" fmla="*/ 21600 w 21600"/>
              <a:gd name="T15" fmla="*/ 21600 h 21600"/>
              <a:gd name="T16" fmla="*/ 10800 w 21600"/>
              <a:gd name="T17" fmla="*/ 21600 h 21600"/>
              <a:gd name="T18" fmla="*/ 0 w 21600"/>
              <a:gd name="T19" fmla="*/ 10800 h 21600"/>
              <a:gd name="T20" fmla="*/ 1955 w 21600"/>
              <a:gd name="T21" fmla="*/ 12829 h 21600"/>
              <a:gd name="T22" fmla="*/ 19814 w 21600"/>
              <a:gd name="T23" fmla="*/ 2074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D8EBB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Title 1"/>
          <p:cNvSpPr>
            <a:spLocks noGrp="1"/>
          </p:cNvSpPr>
          <p:nvPr>
            <p:ph type="title"/>
          </p:nvPr>
        </p:nvSpPr>
        <p:spPr/>
        <p:txBody>
          <a:bodyPr>
            <a:normAutofit/>
          </a:bodyPr>
          <a:lstStyle/>
          <a:p>
            <a:r>
              <a:rPr lang="en-US" sz="4000" dirty="0" smtClean="0"/>
              <a:t>Strategies for Transformation</a:t>
            </a:r>
            <a:endParaRPr lang="en-US" sz="4000" dirty="0"/>
          </a:p>
        </p:txBody>
      </p:sp>
      <p:sp>
        <p:nvSpPr>
          <p:cNvPr id="13" name="Content Placeholder 12"/>
          <p:cNvSpPr>
            <a:spLocks noGrp="1"/>
          </p:cNvSpPr>
          <p:nvPr>
            <p:ph sz="half" idx="1"/>
          </p:nvPr>
        </p:nvSpPr>
        <p:spPr>
          <a:xfrm>
            <a:off x="304800" y="1219200"/>
            <a:ext cx="3505200" cy="5486400"/>
          </a:xfrm>
          <a:ln>
            <a:solidFill>
              <a:schemeClr val="accent1">
                <a:shade val="95000"/>
                <a:satMod val="105000"/>
              </a:schemeClr>
            </a:solidFill>
          </a:ln>
        </p:spPr>
        <p:txBody>
          <a:bodyPr>
            <a:normAutofit fontScale="85000" lnSpcReduction="10000"/>
          </a:bodyPr>
          <a:lstStyle/>
          <a:p>
            <a:r>
              <a:rPr lang="en-US" dirty="0" smtClean="0"/>
              <a:t>Issue themes:</a:t>
            </a:r>
          </a:p>
          <a:p>
            <a:pPr lvl="1"/>
            <a:r>
              <a:rPr lang="en-US" dirty="0" smtClean="0"/>
              <a:t>Local government support</a:t>
            </a:r>
          </a:p>
          <a:p>
            <a:pPr lvl="1"/>
            <a:r>
              <a:rPr lang="en-US" dirty="0" smtClean="0"/>
              <a:t>Institutional support</a:t>
            </a:r>
          </a:p>
          <a:p>
            <a:pPr lvl="1"/>
            <a:r>
              <a:rPr lang="en-US" dirty="0" smtClean="0"/>
              <a:t>Community support</a:t>
            </a:r>
          </a:p>
          <a:p>
            <a:pPr lvl="1"/>
            <a:r>
              <a:rPr lang="en-US" dirty="0" smtClean="0"/>
              <a:t>Support from neighbors</a:t>
            </a:r>
          </a:p>
          <a:p>
            <a:pPr lvl="1"/>
            <a:r>
              <a:rPr lang="en-US" dirty="0" smtClean="0"/>
              <a:t>Access to resources</a:t>
            </a:r>
          </a:p>
          <a:p>
            <a:pPr lvl="2"/>
            <a:r>
              <a:rPr lang="en-US" dirty="0" smtClean="0"/>
              <a:t>Social services</a:t>
            </a:r>
          </a:p>
          <a:p>
            <a:pPr lvl="2"/>
            <a:r>
              <a:rPr lang="en-US" dirty="0" smtClean="0"/>
              <a:t>Education</a:t>
            </a:r>
          </a:p>
          <a:p>
            <a:pPr lvl="2"/>
            <a:r>
              <a:rPr lang="en-US" dirty="0" smtClean="0"/>
              <a:t>Transportation</a:t>
            </a:r>
          </a:p>
          <a:p>
            <a:pPr lvl="2"/>
            <a:r>
              <a:rPr lang="en-US" dirty="0" smtClean="0"/>
              <a:t>Health care</a:t>
            </a:r>
          </a:p>
          <a:p>
            <a:pPr lvl="2"/>
            <a:r>
              <a:rPr lang="en-US" dirty="0" smtClean="0"/>
              <a:t>Nutritious foods</a:t>
            </a:r>
          </a:p>
          <a:p>
            <a:pPr lvl="2"/>
            <a:r>
              <a:rPr lang="en-US" dirty="0" smtClean="0"/>
              <a:t>Recreation </a:t>
            </a:r>
          </a:p>
          <a:p>
            <a:pPr lvl="1"/>
            <a:r>
              <a:rPr lang="en-US" dirty="0" smtClean="0"/>
              <a:t>Safety</a:t>
            </a:r>
          </a:p>
          <a:p>
            <a:pPr lvl="1"/>
            <a:r>
              <a:rPr lang="en-US" dirty="0" smtClean="0"/>
              <a:t>Violence</a:t>
            </a:r>
          </a:p>
          <a:p>
            <a:pPr lvl="1"/>
            <a:r>
              <a:rPr lang="en-US" dirty="0" smtClean="0"/>
              <a:t>Parenting</a:t>
            </a:r>
          </a:p>
          <a:p>
            <a:pPr lvl="1"/>
            <a:r>
              <a:rPr lang="en-US" dirty="0" smtClean="0"/>
              <a:t>Representation </a:t>
            </a:r>
          </a:p>
          <a:p>
            <a:pPr lvl="1"/>
            <a:endParaRPr lang="en-US" dirty="0"/>
          </a:p>
        </p:txBody>
      </p:sp>
      <p:sp>
        <p:nvSpPr>
          <p:cNvPr id="5" name="Content Placeholder 4"/>
          <p:cNvSpPr>
            <a:spLocks noGrp="1"/>
          </p:cNvSpPr>
          <p:nvPr>
            <p:ph sz="half" idx="2"/>
          </p:nvPr>
        </p:nvSpPr>
        <p:spPr>
          <a:xfrm>
            <a:off x="4495800" y="1219200"/>
            <a:ext cx="4343400" cy="5486400"/>
          </a:xfrm>
          <a:ln>
            <a:solidFill>
              <a:schemeClr val="accent1">
                <a:shade val="95000"/>
                <a:satMod val="105000"/>
              </a:schemeClr>
            </a:solidFill>
          </a:ln>
        </p:spPr>
        <p:txBody>
          <a:bodyPr>
            <a:normAutofit fontScale="85000" lnSpcReduction="10000"/>
          </a:bodyPr>
          <a:lstStyle/>
          <a:p>
            <a:r>
              <a:rPr lang="en-US" dirty="0" smtClean="0"/>
              <a:t>Strategies:</a:t>
            </a:r>
          </a:p>
          <a:p>
            <a:pPr lvl="1"/>
            <a:r>
              <a:rPr lang="en-US" dirty="0" smtClean="0"/>
              <a:t>Gather data to present to the Board of County Commissioners</a:t>
            </a:r>
          </a:p>
          <a:p>
            <a:pPr lvl="1"/>
            <a:r>
              <a:rPr lang="en-US" dirty="0" smtClean="0"/>
              <a:t>Meet with school board and local principals</a:t>
            </a:r>
          </a:p>
          <a:p>
            <a:pPr lvl="1"/>
            <a:r>
              <a:rPr lang="en-US" dirty="0" smtClean="0"/>
              <a:t>Share data and ideas with local service providers</a:t>
            </a:r>
          </a:p>
          <a:p>
            <a:pPr lvl="2"/>
            <a:r>
              <a:rPr lang="en-US" dirty="0" smtClean="0"/>
              <a:t>Identify gaps in services and issues with access</a:t>
            </a:r>
          </a:p>
          <a:p>
            <a:pPr lvl="1"/>
            <a:r>
              <a:rPr lang="en-US" dirty="0" smtClean="0"/>
              <a:t>Recruit neighbors</a:t>
            </a:r>
          </a:p>
          <a:p>
            <a:pPr lvl="1"/>
            <a:r>
              <a:rPr lang="en-US" dirty="0" smtClean="0"/>
              <a:t>Create a neighborhood resource center, playground, and health services clinic</a:t>
            </a:r>
          </a:p>
          <a:p>
            <a:pPr lvl="1"/>
            <a:r>
              <a:rPr lang="en-US" dirty="0" smtClean="0"/>
              <a:t>Build responsibility and support within the community</a:t>
            </a:r>
          </a:p>
          <a:p>
            <a:pPr lvl="1"/>
            <a:r>
              <a:rPr lang="en-US" dirty="0" smtClean="0"/>
              <a:t>Discuss politics – be seen and heard</a:t>
            </a:r>
            <a:endParaRPr lang="en-US" dirty="0"/>
          </a:p>
        </p:txBody>
      </p:sp>
      <p:sp>
        <p:nvSpPr>
          <p:cNvPr id="6" name="Right Arrow 5"/>
          <p:cNvSpPr/>
          <p:nvPr/>
        </p:nvSpPr>
        <p:spPr>
          <a:xfrm>
            <a:off x="3810000" y="2438400"/>
            <a:ext cx="685800" cy="274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1-2271 PPT internal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Title 1"/>
          <p:cNvSpPr>
            <a:spLocks noGrp="1"/>
          </p:cNvSpPr>
          <p:nvPr>
            <p:ph type="title"/>
          </p:nvPr>
        </p:nvSpPr>
        <p:spPr>
          <a:xfrm>
            <a:off x="457200" y="0"/>
            <a:ext cx="8229600" cy="1143000"/>
          </a:xfrm>
        </p:spPr>
        <p:txBody>
          <a:bodyPr>
            <a:normAutofit fontScale="90000"/>
          </a:bodyPr>
          <a:lstStyle/>
          <a:p>
            <a:r>
              <a:rPr lang="en-US" sz="4000" dirty="0" smtClean="0"/>
              <a:t>Socio-Ecological Model: </a:t>
            </a:r>
            <a:br>
              <a:rPr lang="en-US" sz="4000" dirty="0" smtClean="0"/>
            </a:br>
            <a:r>
              <a:rPr lang="en-US" sz="4000" dirty="0" smtClean="0"/>
              <a:t>SWAG Collective Efficacy</a:t>
            </a:r>
            <a:endParaRPr lang="en-US" sz="4000" dirty="0"/>
          </a:p>
        </p:txBody>
      </p:sp>
      <p:pic>
        <p:nvPicPr>
          <p:cNvPr id="5" name="Picture 4" descr="http://www.missourikidsfirst.org/pcamo/Missouri%20Prevention%20Partners/social-ecological-model.png"/>
          <p:cNvPicPr>
            <a:picLocks noChangeAspect="1" noChangeArrowheads="1"/>
          </p:cNvPicPr>
          <p:nvPr/>
        </p:nvPicPr>
        <p:blipFill>
          <a:blip r:embed="rId3" cstate="print"/>
          <a:srcRect/>
          <a:stretch>
            <a:fillRect/>
          </a:stretch>
        </p:blipFill>
        <p:spPr bwMode="auto">
          <a:xfrm>
            <a:off x="0" y="2209800"/>
            <a:ext cx="9144000" cy="3202210"/>
          </a:xfrm>
          <a:prstGeom prst="rect">
            <a:avLst/>
          </a:prstGeom>
          <a:noFill/>
        </p:spPr>
      </p:pic>
      <p:sp>
        <p:nvSpPr>
          <p:cNvPr id="6" name="Down Arrow Callout 5"/>
          <p:cNvSpPr/>
          <p:nvPr/>
        </p:nvSpPr>
        <p:spPr>
          <a:xfrm>
            <a:off x="914400" y="1143000"/>
            <a:ext cx="2209800" cy="2438400"/>
          </a:xfrm>
          <a:prstGeom prst="downArrowCallout">
            <a:avLst>
              <a:gd name="adj1" fmla="val 12153"/>
              <a:gd name="adj2" fmla="val 25000"/>
              <a:gd name="adj3" fmla="val 22917"/>
              <a:gd name="adj4" fmla="val 725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Limited access to resources such as social &amp; educational services, transportation, health care, nutritious foods, &amp; recreation</a:t>
            </a:r>
            <a:endParaRPr lang="en-US" sz="1600" dirty="0"/>
          </a:p>
        </p:txBody>
      </p:sp>
      <p:sp>
        <p:nvSpPr>
          <p:cNvPr id="8" name="Down Arrow Callout 7"/>
          <p:cNvSpPr/>
          <p:nvPr/>
        </p:nvSpPr>
        <p:spPr>
          <a:xfrm>
            <a:off x="3200400" y="1143000"/>
            <a:ext cx="1905000" cy="2438400"/>
          </a:xfrm>
          <a:prstGeom prst="downArrowCallout">
            <a:avLst>
              <a:gd name="adj1" fmla="val 13723"/>
              <a:gd name="adj2" fmla="val 25000"/>
              <a:gd name="adj3" fmla="val 25000"/>
              <a:gd name="adj4" fmla="val 725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Peer &amp; intimate partner violence, child abuse &amp; neglect, safety issues, limited exposure to diverse individuals</a:t>
            </a:r>
            <a:endParaRPr lang="en-US" sz="1600" dirty="0"/>
          </a:p>
        </p:txBody>
      </p:sp>
      <p:sp>
        <p:nvSpPr>
          <p:cNvPr id="10" name="Down Arrow Callout 9"/>
          <p:cNvSpPr/>
          <p:nvPr/>
        </p:nvSpPr>
        <p:spPr>
          <a:xfrm>
            <a:off x="5181600" y="1143000"/>
            <a:ext cx="1676400" cy="2438400"/>
          </a:xfrm>
          <a:prstGeom prst="downArrowCallout">
            <a:avLst>
              <a:gd name="adj1" fmla="val 16250"/>
              <a:gd name="adj2" fmla="val 25000"/>
              <a:gd name="adj3" fmla="val 28750"/>
              <a:gd name="adj4" fmla="val 725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Limited support from local government,         institutions,         businesses, &amp; neighboring communities</a:t>
            </a:r>
            <a:endParaRPr lang="en-US" sz="1600" dirty="0"/>
          </a:p>
        </p:txBody>
      </p:sp>
      <p:sp>
        <p:nvSpPr>
          <p:cNvPr id="11" name="Down Arrow Callout 10"/>
          <p:cNvSpPr/>
          <p:nvPr/>
        </p:nvSpPr>
        <p:spPr>
          <a:xfrm>
            <a:off x="6937131" y="1143000"/>
            <a:ext cx="1978269" cy="2438400"/>
          </a:xfrm>
          <a:prstGeom prst="downArrowCallout">
            <a:avLst>
              <a:gd name="adj1" fmla="val 12875"/>
              <a:gd name="adj2" fmla="val 25000"/>
              <a:gd name="adj3" fmla="val 25000"/>
              <a:gd name="adj4" fmla="val 725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Feel powerless &amp; unrepresented due to inequalities in race, gender, age,      economic status, &amp; education </a:t>
            </a:r>
            <a:endParaRPr lang="en-US" sz="1600" dirty="0"/>
          </a:p>
        </p:txBody>
      </p:sp>
      <p:sp>
        <p:nvSpPr>
          <p:cNvPr id="12" name="Up Arrow Callout 11"/>
          <p:cNvSpPr/>
          <p:nvPr/>
        </p:nvSpPr>
        <p:spPr>
          <a:xfrm>
            <a:off x="838200" y="4038600"/>
            <a:ext cx="2286000" cy="2667000"/>
          </a:xfrm>
          <a:prstGeom prst="upArrowCallout">
            <a:avLst>
              <a:gd name="adj1" fmla="val 14500"/>
              <a:gd name="adj2" fmla="val 25000"/>
              <a:gd name="adj3" fmla="val 25750"/>
              <a:gd name="adj4" fmla="val 74267"/>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Explore individual, neighborhood &amp; community assets; advocate for a resource center, playground, &amp; health services clinic within the neighborhood</a:t>
            </a:r>
            <a:endParaRPr lang="en-US" sz="1600" dirty="0"/>
          </a:p>
        </p:txBody>
      </p:sp>
      <p:sp>
        <p:nvSpPr>
          <p:cNvPr id="15" name="Up Arrow Callout 14"/>
          <p:cNvSpPr/>
          <p:nvPr/>
        </p:nvSpPr>
        <p:spPr>
          <a:xfrm>
            <a:off x="3200400" y="4038600"/>
            <a:ext cx="2057400" cy="2667000"/>
          </a:xfrm>
          <a:prstGeom prst="upArrowCallout">
            <a:avLst>
              <a:gd name="adj1" fmla="val 14500"/>
              <a:gd name="adj2" fmla="val 25000"/>
              <a:gd name="adj3" fmla="val 24639"/>
              <a:gd name="adj4" fmla="val 74466"/>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Recruit programming related to building &amp; maintaining healthy relationships; increase responsibility; create opportunities for diverse experiences &amp; mentoring</a:t>
            </a:r>
            <a:endParaRPr lang="en-US" sz="1600" dirty="0"/>
          </a:p>
        </p:txBody>
      </p:sp>
      <p:sp>
        <p:nvSpPr>
          <p:cNvPr id="16" name="Up Arrow Callout 15"/>
          <p:cNvSpPr/>
          <p:nvPr/>
        </p:nvSpPr>
        <p:spPr>
          <a:xfrm>
            <a:off x="5334000" y="4038600"/>
            <a:ext cx="1524000" cy="2667000"/>
          </a:xfrm>
          <a:prstGeom prst="upArrowCallout">
            <a:avLst>
              <a:gd name="adj1" fmla="val 16375"/>
              <a:gd name="adj2" fmla="val 25000"/>
              <a:gd name="adj3" fmla="val 34335"/>
              <a:gd name="adj4" fmla="val 73913"/>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Collect data to speak the language of local policy makers &amp; institutional leaders; build partnerships</a:t>
            </a:r>
            <a:endParaRPr lang="en-US" sz="1600" dirty="0"/>
          </a:p>
        </p:txBody>
      </p:sp>
      <p:sp>
        <p:nvSpPr>
          <p:cNvPr id="17" name="Up Arrow Callout 16"/>
          <p:cNvSpPr/>
          <p:nvPr/>
        </p:nvSpPr>
        <p:spPr>
          <a:xfrm>
            <a:off x="6934200" y="4038600"/>
            <a:ext cx="2057400" cy="2667000"/>
          </a:xfrm>
          <a:prstGeom prst="upArrowCallout">
            <a:avLst>
              <a:gd name="adj1" fmla="val 14500"/>
              <a:gd name="adj2" fmla="val 25000"/>
              <a:gd name="adj3" fmla="val 24250"/>
              <a:gd name="adj4" fmla="val 73913"/>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Create  grassroots organization to discuss realities, develop strategies, &amp; advocate for resources that address issues of inequality</a:t>
            </a:r>
            <a:endParaRPr lang="en-US" sz="1600" dirty="0"/>
          </a:p>
        </p:txBody>
      </p:sp>
      <p:sp>
        <p:nvSpPr>
          <p:cNvPr id="18" name="TextBox 17"/>
          <p:cNvSpPr txBox="1"/>
          <p:nvPr/>
        </p:nvSpPr>
        <p:spPr>
          <a:xfrm rot="16200000">
            <a:off x="-18109" y="1846909"/>
            <a:ext cx="1169038" cy="523220"/>
          </a:xfrm>
          <a:prstGeom prst="rect">
            <a:avLst/>
          </a:prstGeom>
          <a:noFill/>
        </p:spPr>
        <p:txBody>
          <a:bodyPr wrap="none" rtlCol="0">
            <a:spAutoFit/>
          </a:bodyPr>
          <a:lstStyle/>
          <a:p>
            <a:r>
              <a:rPr lang="en-US" sz="2800" dirty="0" smtClean="0"/>
              <a:t>Reality</a:t>
            </a:r>
            <a:endParaRPr lang="en-US" sz="2800" dirty="0"/>
          </a:p>
        </p:txBody>
      </p:sp>
      <p:sp>
        <p:nvSpPr>
          <p:cNvPr id="19" name="TextBox 18"/>
          <p:cNvSpPr txBox="1"/>
          <p:nvPr/>
        </p:nvSpPr>
        <p:spPr>
          <a:xfrm rot="16200000">
            <a:off x="-243203" y="5501003"/>
            <a:ext cx="1619226" cy="523220"/>
          </a:xfrm>
          <a:prstGeom prst="rect">
            <a:avLst/>
          </a:prstGeom>
          <a:noFill/>
        </p:spPr>
        <p:txBody>
          <a:bodyPr wrap="none" rtlCol="0">
            <a:spAutoFit/>
          </a:bodyPr>
          <a:lstStyle/>
          <a:p>
            <a:r>
              <a:rPr lang="en-US" sz="2800" dirty="0" smtClean="0"/>
              <a:t>Strategies</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1-2271 PPT internal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66800" y="274638"/>
            <a:ext cx="7620000" cy="868362"/>
          </a:xfrm>
        </p:spPr>
        <p:txBody>
          <a:bodyPr>
            <a:normAutofit/>
          </a:bodyPr>
          <a:lstStyle/>
          <a:p>
            <a:r>
              <a:rPr lang="en-US" dirty="0" smtClean="0"/>
              <a:t>Shifting At-Risk into At-Potential</a:t>
            </a:r>
            <a:endParaRPr lang="en-US" dirty="0"/>
          </a:p>
        </p:txBody>
      </p:sp>
      <p:sp>
        <p:nvSpPr>
          <p:cNvPr id="11" name="Content Placeholder 10"/>
          <p:cNvSpPr>
            <a:spLocks noGrp="1"/>
          </p:cNvSpPr>
          <p:nvPr>
            <p:ph idx="1"/>
          </p:nvPr>
        </p:nvSpPr>
        <p:spPr/>
        <p:txBody>
          <a:bodyPr>
            <a:normAutofit lnSpcReduction="10000"/>
          </a:bodyPr>
          <a:lstStyle/>
          <a:p>
            <a:r>
              <a:rPr lang="en-US" dirty="0" smtClean="0"/>
              <a:t>Risk – </a:t>
            </a:r>
            <a:r>
              <a:rPr lang="en-US" u="sng" dirty="0" smtClean="0"/>
              <a:t>chance</a:t>
            </a:r>
            <a:r>
              <a:rPr lang="en-US" dirty="0" smtClean="0"/>
              <a:t> of something going wrong</a:t>
            </a:r>
          </a:p>
          <a:p>
            <a:pPr lvl="1"/>
            <a:r>
              <a:rPr lang="en-US" dirty="0" smtClean="0"/>
              <a:t>Loss</a:t>
            </a:r>
          </a:p>
          <a:p>
            <a:pPr lvl="1"/>
            <a:r>
              <a:rPr lang="en-US" dirty="0" smtClean="0"/>
              <a:t>Danger</a:t>
            </a:r>
          </a:p>
          <a:p>
            <a:pPr lvl="1"/>
            <a:r>
              <a:rPr lang="en-US" dirty="0" smtClean="0"/>
              <a:t>Hazard </a:t>
            </a:r>
          </a:p>
          <a:p>
            <a:r>
              <a:rPr lang="en-US" dirty="0" smtClean="0"/>
              <a:t>Potential – </a:t>
            </a:r>
            <a:r>
              <a:rPr lang="en-US" u="sng" dirty="0" smtClean="0"/>
              <a:t>capacity</a:t>
            </a:r>
            <a:r>
              <a:rPr lang="en-US" dirty="0" smtClean="0"/>
              <a:t> to develop, succeed, or become something</a:t>
            </a:r>
          </a:p>
          <a:p>
            <a:pPr lvl="1"/>
            <a:r>
              <a:rPr lang="en-US" dirty="0" smtClean="0"/>
              <a:t>Possibility </a:t>
            </a:r>
          </a:p>
          <a:p>
            <a:pPr lvl="1"/>
            <a:r>
              <a:rPr lang="en-US" dirty="0" smtClean="0"/>
              <a:t>Promise </a:t>
            </a:r>
          </a:p>
          <a:p>
            <a:pPr lvl="1"/>
            <a:r>
              <a:rPr lang="en-US" dirty="0" smtClean="0"/>
              <a:t>Aptitude </a:t>
            </a:r>
          </a:p>
          <a:p>
            <a:pPr lvl="2"/>
            <a:endParaRPr lang="en-US" dirty="0" smtClean="0"/>
          </a:p>
          <a:p>
            <a:pPr lvl="2"/>
            <a:endParaRPr lang="en-US" dirty="0" smtClean="0"/>
          </a:p>
          <a:p>
            <a:pPr lvl="2"/>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1-2271 PPT internal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66800" y="274638"/>
            <a:ext cx="7620000" cy="868362"/>
          </a:xfrm>
        </p:spPr>
        <p:txBody>
          <a:bodyPr>
            <a:normAutofit/>
          </a:bodyPr>
          <a:lstStyle/>
          <a:p>
            <a:r>
              <a:rPr lang="en-US" dirty="0" smtClean="0"/>
              <a:t>Shifting At-Risk into At-Potential</a:t>
            </a:r>
            <a:endParaRPr lang="en-US" dirty="0"/>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rot="16200000">
            <a:off x="1069032" y="2214888"/>
            <a:ext cx="1447801" cy="523220"/>
          </a:xfrm>
          <a:prstGeom prst="rect">
            <a:avLst/>
          </a:prstGeom>
          <a:noFill/>
        </p:spPr>
        <p:txBody>
          <a:bodyPr wrap="square" rtlCol="0">
            <a:spAutoFit/>
          </a:bodyPr>
          <a:lstStyle/>
          <a:p>
            <a:r>
              <a:rPr lang="en-US" sz="2800" dirty="0" smtClean="0">
                <a:solidFill>
                  <a:schemeClr val="bg1"/>
                </a:solidFill>
              </a:rPr>
              <a:t>Capacity</a:t>
            </a:r>
            <a:endParaRPr lang="en-US" sz="2800" dirty="0">
              <a:solidFill>
                <a:schemeClr val="bg1"/>
              </a:solidFill>
            </a:endParaRPr>
          </a:p>
        </p:txBody>
      </p:sp>
      <p:sp>
        <p:nvSpPr>
          <p:cNvPr id="12" name="TextBox 11"/>
          <p:cNvSpPr txBox="1"/>
          <p:nvPr/>
        </p:nvSpPr>
        <p:spPr>
          <a:xfrm rot="16200000">
            <a:off x="1983631" y="5026771"/>
            <a:ext cx="1280361" cy="523220"/>
          </a:xfrm>
          <a:prstGeom prst="rect">
            <a:avLst/>
          </a:prstGeom>
          <a:noFill/>
        </p:spPr>
        <p:txBody>
          <a:bodyPr wrap="square" rtlCol="0">
            <a:spAutoFit/>
          </a:bodyPr>
          <a:lstStyle/>
          <a:p>
            <a:r>
              <a:rPr lang="en-US" sz="2800" dirty="0" smtClean="0">
                <a:solidFill>
                  <a:schemeClr val="bg1"/>
                </a:solidFill>
              </a:rPr>
              <a:t>Chance</a:t>
            </a:r>
            <a:endParaRPr lang="en-US" sz="28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2235</TotalTime>
  <Words>3202</Words>
  <Application>Microsoft Office PowerPoint</Application>
  <PresentationFormat>On-screen Show (4:3)</PresentationFormat>
  <Paragraphs>618</Paragraphs>
  <Slides>45</Slides>
  <Notes>14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Presented by Katie Fields, MEd. EdS. SWAG Family Resource Center Manager</vt:lpstr>
      <vt:lpstr>SWAG</vt:lpstr>
      <vt:lpstr>SWAG Neighborhoods</vt:lpstr>
      <vt:lpstr>Issues and Needs Identified at  2/13/10 Community Focus Group</vt:lpstr>
      <vt:lpstr>The Reality</vt:lpstr>
      <vt:lpstr>Strategies for Transformation</vt:lpstr>
      <vt:lpstr>Socio-Ecological Model:  SWAG Collective Efficacy</vt:lpstr>
      <vt:lpstr>Shifting At-Risk into At-Potential</vt:lpstr>
      <vt:lpstr>Shifting At-Risk into At-Potential</vt:lpstr>
      <vt:lpstr>Shifting At-Risk into At-Potential</vt:lpstr>
      <vt:lpstr>Mapping Community Assets</vt:lpstr>
      <vt:lpstr>Individual Assets</vt:lpstr>
      <vt:lpstr>Neighborhood Assets</vt:lpstr>
      <vt:lpstr>Community Assets</vt:lpstr>
      <vt:lpstr>PowerPoint Presentation</vt:lpstr>
      <vt:lpstr>Parallel Paradigms</vt:lpstr>
      <vt:lpstr>Top 10 Community Concerns</vt:lpstr>
      <vt:lpstr>Child Maltreatment</vt:lpstr>
      <vt:lpstr>Domestic Violence</vt:lpstr>
      <vt:lpstr>Health Disparities</vt:lpstr>
      <vt:lpstr>PowerPoint Presentation</vt:lpstr>
      <vt:lpstr>Limited Transportation and Access to Resources</vt:lpstr>
      <vt:lpstr>Education Disparities</vt:lpstr>
      <vt:lpstr>Dense Poverty</vt:lpstr>
      <vt:lpstr>Crime</vt:lpstr>
      <vt:lpstr>Gangs</vt:lpstr>
      <vt:lpstr>Housing Issues</vt:lpstr>
      <vt:lpstr>PowerPoint Presentation</vt:lpstr>
      <vt:lpstr>PowerPoint Presentation</vt:lpstr>
      <vt:lpstr>PowerPoint Presentation</vt:lpstr>
      <vt:lpstr>PowerPoint Presentation</vt:lpstr>
      <vt:lpstr>PowerPoint Presentation</vt:lpstr>
      <vt:lpstr>PowerPoint Presentation</vt:lpstr>
      <vt:lpstr>Strengthening Families Approach</vt:lpstr>
      <vt:lpstr>America’s Promise Alliance</vt:lpstr>
      <vt:lpstr>SWAG Family Resource Center</vt:lpstr>
      <vt:lpstr>PowerPoint Presentation</vt:lpstr>
      <vt:lpstr>Example Framework for Assessment, Service Planning, and Follow-Up</vt:lpstr>
      <vt:lpstr>PowerPoint Presentation</vt:lpstr>
      <vt:lpstr>SWAG Family Resource Center Management Structure</vt:lpstr>
      <vt:lpstr>Continuing Community Building using Photovoice </vt:lpstr>
      <vt:lpstr>Photovoice</vt:lpstr>
      <vt:lpstr>Photovoice</vt:lpstr>
      <vt:lpstr>SWAG</vt:lpstr>
      <vt:lpstr>Thank you to SWAG’s Partners  Our partnerships have made this project a success!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SWAG Family Resource Center A Strengthening Families Approach</dc:title>
  <dc:creator>kfields</dc:creator>
  <cp:lastModifiedBy>Swank,Jacqueline M</cp:lastModifiedBy>
  <cp:revision>252</cp:revision>
  <dcterms:created xsi:type="dcterms:W3CDTF">2011-07-29T15:08:37Z</dcterms:created>
  <dcterms:modified xsi:type="dcterms:W3CDTF">2012-11-08T02:32:56Z</dcterms:modified>
</cp:coreProperties>
</file>