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Lst>
  <p:notesMasterIdLst>
    <p:notesMasterId r:id="rId25"/>
  </p:notesMasterIdLst>
  <p:sldIdLst>
    <p:sldId id="1739" r:id="rId3"/>
    <p:sldId id="1755" r:id="rId4"/>
    <p:sldId id="1743" r:id="rId5"/>
    <p:sldId id="1744" r:id="rId6"/>
    <p:sldId id="1677" r:id="rId7"/>
    <p:sldId id="1761" r:id="rId8"/>
    <p:sldId id="1716" r:id="rId9"/>
    <p:sldId id="1764" r:id="rId10"/>
    <p:sldId id="1762" r:id="rId11"/>
    <p:sldId id="1767" r:id="rId12"/>
    <p:sldId id="1768" r:id="rId13"/>
    <p:sldId id="1769" r:id="rId14"/>
    <p:sldId id="1770" r:id="rId15"/>
    <p:sldId id="1763" r:id="rId16"/>
    <p:sldId id="1775" r:id="rId17"/>
    <p:sldId id="1779" r:id="rId18"/>
    <p:sldId id="1765" r:id="rId19"/>
    <p:sldId id="258" r:id="rId20"/>
    <p:sldId id="1776" r:id="rId21"/>
    <p:sldId id="1780" r:id="rId22"/>
    <p:sldId id="1781" r:id="rId23"/>
    <p:sldId id="17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213" autoAdjust="0"/>
  </p:normalViewPr>
  <p:slideViewPr>
    <p:cSldViewPr snapToGrid="0">
      <p:cViewPr varScale="1">
        <p:scale>
          <a:sx n="93" d="100"/>
          <a:sy n="93" d="100"/>
        </p:scale>
        <p:origin x="12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2BDAC2-69E9-4CE8-B180-78832EF6ACD1}"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C0013BBD-1426-4FD7-86D7-459A3EB1E5BE}" type="pres">
      <dgm:prSet presAssocID="{882BDAC2-69E9-4CE8-B180-78832EF6ACD1}" presName="root" presStyleCnt="0">
        <dgm:presLayoutVars>
          <dgm:dir/>
          <dgm:resizeHandles val="exact"/>
        </dgm:presLayoutVars>
      </dgm:prSet>
      <dgm:spPr/>
    </dgm:pt>
    <dgm:pt modelId="{D6729D04-2E66-48A7-AD09-6BF5866E573A}" type="pres">
      <dgm:prSet presAssocID="{882BDAC2-69E9-4CE8-B180-78832EF6ACD1}" presName="container" presStyleCnt="0">
        <dgm:presLayoutVars>
          <dgm:dir/>
          <dgm:resizeHandles val="exact"/>
        </dgm:presLayoutVars>
      </dgm:prSet>
      <dgm:spPr/>
    </dgm:pt>
  </dgm:ptLst>
  <dgm:cxnLst>
    <dgm:cxn modelId="{87129CC6-47EF-49C7-A109-41F161CE775F}" type="presOf" srcId="{882BDAC2-69E9-4CE8-B180-78832EF6ACD1}" destId="{C0013BBD-1426-4FD7-86D7-459A3EB1E5BE}" srcOrd="0" destOrd="0" presId="urn:microsoft.com/office/officeart/2018/2/layout/IconCircleList"/>
    <dgm:cxn modelId="{7DC9EA9C-8D90-4300-99AE-CACCD65B5366}" type="presParOf" srcId="{C0013BBD-1426-4FD7-86D7-459A3EB1E5BE}" destId="{D6729D04-2E66-48A7-AD09-6BF5866E573A}" srcOrd="0"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D5EC75-15D8-47CC-AE7D-AADA6C1E7452}"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60528C-10A3-44BD-904C-8A9726789031}" type="slidenum">
              <a:rPr lang="en-US" smtClean="0"/>
              <a:t>‹#›</a:t>
            </a:fld>
            <a:endParaRPr lang="en-US"/>
          </a:p>
        </p:txBody>
      </p:sp>
    </p:spTree>
    <p:extLst>
      <p:ext uri="{BB962C8B-B14F-4D97-AF65-F5344CB8AC3E}">
        <p14:creationId xmlns:p14="http://schemas.microsoft.com/office/powerpoint/2010/main" val="1916540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07339-F2EE-3466-01F6-639085D44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94BEC-75E4-3863-F86C-72D0D8811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A13B5-2A11-1118-7741-58195B3FF978}"/>
              </a:ext>
            </a:extLst>
          </p:cNvPr>
          <p:cNvSpPr>
            <a:spLocks noGrp="1"/>
          </p:cNvSpPr>
          <p:nvPr>
            <p:ph type="body" idx="1"/>
          </p:nvPr>
        </p:nvSpPr>
        <p:spPr>
          <a:xfrm>
            <a:off x="929640" y="3373754"/>
            <a:ext cx="7437120" cy="3284909"/>
          </a:xfrm>
        </p:spPr>
        <p:txBody>
          <a:bodyPr/>
          <a:lstStyle/>
          <a:p>
            <a:endParaRPr lang="en-US" dirty="0"/>
          </a:p>
        </p:txBody>
      </p:sp>
      <p:sp>
        <p:nvSpPr>
          <p:cNvPr id="4" name="Slide Number Placeholder 3">
            <a:extLst>
              <a:ext uri="{FF2B5EF4-FFF2-40B4-BE49-F238E27FC236}">
                <a16:creationId xmlns:a16="http://schemas.microsoft.com/office/drawing/2014/main" id="{67856C2D-DBBF-DB3B-B8DE-5944A610D6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2D10F1-7D42-A34F-BAC8-00C0AABB3D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88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45E12-7649-9352-C1C4-9250F2588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010D0-8C0C-4015-8454-E0DC67F91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CB626-8636-1FF2-30CE-B1C4F63131C0}"/>
              </a:ext>
            </a:extLst>
          </p:cNvPr>
          <p:cNvSpPr>
            <a:spLocks noGrp="1"/>
          </p:cNvSpPr>
          <p:nvPr>
            <p:ph type="body" idx="1"/>
          </p:nvPr>
        </p:nvSpPr>
        <p:spPr>
          <a:xfrm>
            <a:off x="929640" y="3373754"/>
            <a:ext cx="7437120" cy="3284909"/>
          </a:xfrm>
        </p:spPr>
        <p:txBody>
          <a:bodyPr/>
          <a:lstStyle/>
          <a:p>
            <a:endParaRPr lang="en-US" dirty="0"/>
          </a:p>
        </p:txBody>
      </p:sp>
      <p:sp>
        <p:nvSpPr>
          <p:cNvPr id="4" name="Slide Number Placeholder 3">
            <a:extLst>
              <a:ext uri="{FF2B5EF4-FFF2-40B4-BE49-F238E27FC236}">
                <a16:creationId xmlns:a16="http://schemas.microsoft.com/office/drawing/2014/main" id="{834668BD-8EFA-8EE2-52AC-51EAC7C5D1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2D10F1-7D42-A34F-BAC8-00C0AABB3D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534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Foundations:</a:t>
            </a:r>
            <a:br>
              <a:rPr lang="en-US" dirty="0"/>
            </a:br>
            <a:r>
              <a:rPr lang="en-US" dirty="0"/>
              <a:t>McKnight Foundation Scholar Awards- neuroscience</a:t>
            </a:r>
            <a:br>
              <a:rPr lang="en-US" dirty="0"/>
            </a:br>
            <a:r>
              <a:rPr lang="en-US" dirty="0"/>
              <a:t>Burroughs </a:t>
            </a:r>
            <a:r>
              <a:rPr lang="en-US" dirty="0" err="1"/>
              <a:t>Wellcome</a:t>
            </a:r>
            <a:r>
              <a:rPr lang="en-US" dirty="0"/>
              <a:t> Fund- Career Award for Medical Scientists (physician-scientists)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440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444F3-E382-71DE-DE23-472996C28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CA9A8-2BDD-EF38-E6C9-7AC1DCE6E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01EE5-A498-3B74-867D-0D6358AE47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EBA20E-5C18-CC3F-4409-9620B5C960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6832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website for exact eligibility! Usually tenure-track but untenured and within several years of PhD receipt.</a:t>
            </a:r>
          </a:p>
          <a:p>
            <a:r>
              <a:rPr lang="en-US" dirty="0"/>
              <a:t>ARO: Army Research Office</a:t>
            </a:r>
            <a:br>
              <a:rPr lang="en-US" dirty="0"/>
            </a:br>
            <a:r>
              <a:rPr lang="en-US" dirty="0"/>
              <a:t>AFOSR: Air Force Office of Scientific Research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831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Smaller seed funding more appropriate; collaborative proposals as Co-PI; more targeted research areas where you even as early career may be competitive.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8041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IES had a great 3-year Early Career Development and Mentoring Program for Education Research program. But the entire scope of IES is still in question.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9974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level. Individual programs are worth looking into.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2570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eyes and angles. Time to refine idea and ensure alignment with program goals and requirements.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8633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D8A2B-4A88-2A63-E392-F8DC23A56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1D04D-7692-5E60-8BD6-DB1931EBD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6AA60D-8841-6F31-E19A-C3F45CF88C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66CEDE-66D7-05AF-8C6D-E2EFB57F44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189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6FBA9-C28A-8024-336C-B14E1B0E5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D20E8-5ACA-DE25-6F87-EF61BE68A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97781-419E-EBCE-F729-7D207F0EC8C5}"/>
              </a:ext>
            </a:extLst>
          </p:cNvPr>
          <p:cNvSpPr>
            <a:spLocks noGrp="1"/>
          </p:cNvSpPr>
          <p:nvPr>
            <p:ph type="body" idx="1"/>
          </p:nvPr>
        </p:nvSpPr>
        <p:spPr/>
        <p:txBody>
          <a:bodyPr/>
          <a:lstStyle/>
          <a:p>
            <a:r>
              <a:rPr lang="en-US" dirty="0"/>
              <a:t>E.g. NSF CAREER has an educational activities section above and beyond teaching requirements at UF. Plug into something like the Center for Precollegiate Education and Training or Thomson Earth Systems Institute or IFAS Extension partners with experience and infrastructure and networks instead of reinventing the wheel.</a:t>
            </a:r>
          </a:p>
        </p:txBody>
      </p:sp>
      <p:sp>
        <p:nvSpPr>
          <p:cNvPr id="4" name="Slide Number Placeholder 3">
            <a:extLst>
              <a:ext uri="{FF2B5EF4-FFF2-40B4-BE49-F238E27FC236}">
                <a16:creationId xmlns:a16="http://schemas.microsoft.com/office/drawing/2014/main" id="{07607B14-F7AB-8F2B-54B1-C4209C7939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9206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429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173AF-5EFB-26C0-DC90-D217AABD9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62E4D-511B-C592-7A58-774FB90EF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21364-B57D-DDF7-466D-B8A9B4BD49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A8A28D-9FCE-8237-7824-1D2390DA2F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75123-CD26-4D12-94E6-59FDA2B6D2B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5990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2D41B-8448-8760-69A5-8B594E8AC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67284-0DB8-A723-8ADD-BAAE360ECE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59D7F-7612-BE7D-89C3-B9FF09B027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of the content from today’s presentation stems from Wise Investigator, a resource for anyone pursuing external funding. Their weekly newsletter is free and covers a wide range of topics. We encourage you to subscribe and check out her blog archive. She also has 95+ free YouTube videos with more added each week.</a:t>
            </a:r>
          </a:p>
        </p:txBody>
      </p:sp>
      <p:sp>
        <p:nvSpPr>
          <p:cNvPr id="4" name="Slide Number Placeholder 3">
            <a:extLst>
              <a:ext uri="{FF2B5EF4-FFF2-40B4-BE49-F238E27FC236}">
                <a16:creationId xmlns:a16="http://schemas.microsoft.com/office/drawing/2014/main" id="{5EDDC12D-721F-ACE5-EE61-BB0BEAB45E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2196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some information on future workshops/events offered by SRD. We have put the contact information for a few programs managed through SRD as well as our contact information. Please feel free to reach out!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96285-D828-405E-ACE7-1570889930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0751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60528C-10A3-44BD-904C-8A9726789031}" type="slidenum">
              <a:rPr lang="en-US" smtClean="0"/>
              <a:t>22</a:t>
            </a:fld>
            <a:endParaRPr lang="en-US"/>
          </a:p>
        </p:txBody>
      </p:sp>
    </p:spTree>
    <p:extLst>
      <p:ext uri="{BB962C8B-B14F-4D97-AF65-F5344CB8AC3E}">
        <p14:creationId xmlns:p14="http://schemas.microsoft.com/office/powerpoint/2010/main" val="1811986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gradFill>
          <a:gsLst>
            <a:gs pos="100000">
              <a:schemeClr val="accent2"/>
            </a:gs>
            <a:gs pos="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DD4F-4804-6F7A-3222-45AB47B1A9B7}"/>
              </a:ext>
            </a:extLst>
          </p:cNvPr>
          <p:cNvSpPr>
            <a:spLocks noGrp="1"/>
          </p:cNvSpPr>
          <p:nvPr>
            <p:ph type="ctrTitle" hasCustomPrompt="1"/>
          </p:nvPr>
        </p:nvSpPr>
        <p:spPr>
          <a:xfrm>
            <a:off x="2464420" y="2023226"/>
            <a:ext cx="9727580" cy="1849123"/>
          </a:xfrm>
        </p:spPr>
        <p:txBody>
          <a:bodyPr lIns="0" tIns="0" rIns="0" bIns="0" anchor="b">
            <a:normAutofit/>
          </a:bodyPr>
          <a:lstStyle>
            <a:lvl1pPr algn="l">
              <a:defRPr sz="6600" b="1">
                <a:solidFill>
                  <a:schemeClr val="bg1"/>
                </a:solidFill>
              </a:defRPr>
            </a:lvl1pPr>
          </a:lstStyle>
          <a:p>
            <a:r>
              <a:rPr lang="en-US" dirty="0"/>
              <a:t>Title Here</a:t>
            </a:r>
          </a:p>
        </p:txBody>
      </p:sp>
      <p:sp>
        <p:nvSpPr>
          <p:cNvPr id="8" name="Text Placeholder 7">
            <a:extLst>
              <a:ext uri="{FF2B5EF4-FFF2-40B4-BE49-F238E27FC236}">
                <a16:creationId xmlns:a16="http://schemas.microsoft.com/office/drawing/2014/main" id="{470C8ABF-8E3C-D489-D8C0-43F47FA364D6}"/>
              </a:ext>
            </a:extLst>
          </p:cNvPr>
          <p:cNvSpPr>
            <a:spLocks noGrp="1"/>
          </p:cNvSpPr>
          <p:nvPr>
            <p:ph type="body" sz="quarter" idx="13" hasCustomPrompt="1"/>
          </p:nvPr>
        </p:nvSpPr>
        <p:spPr>
          <a:xfrm>
            <a:off x="2464420" y="5767749"/>
            <a:ext cx="9727577" cy="457200"/>
          </a:xfrm>
        </p:spPr>
        <p:txBody>
          <a:bodyPr lIns="0" tIns="0" rIns="0" bIns="0">
            <a:noAutofit/>
          </a:bodyPr>
          <a:lstStyle>
            <a:lvl1pPr marL="0" indent="0">
              <a:buNone/>
              <a:defRPr sz="20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Unit Here</a:t>
            </a:r>
          </a:p>
        </p:txBody>
      </p:sp>
      <p:sp>
        <p:nvSpPr>
          <p:cNvPr id="10" name="Text Placeholder 9">
            <a:extLst>
              <a:ext uri="{FF2B5EF4-FFF2-40B4-BE49-F238E27FC236}">
                <a16:creationId xmlns:a16="http://schemas.microsoft.com/office/drawing/2014/main" id="{69A49132-546E-BAA8-AE70-B43730D1D39C}"/>
              </a:ext>
            </a:extLst>
          </p:cNvPr>
          <p:cNvSpPr>
            <a:spLocks noGrp="1"/>
          </p:cNvSpPr>
          <p:nvPr>
            <p:ph type="body" sz="quarter" idx="14" hasCustomPrompt="1"/>
          </p:nvPr>
        </p:nvSpPr>
        <p:spPr>
          <a:xfrm>
            <a:off x="2464422" y="4837379"/>
            <a:ext cx="9727577" cy="457200"/>
          </a:xfrm>
        </p:spPr>
        <p:txBody>
          <a:bodyPr lIns="0" tIns="0" rIns="0" bIns="0">
            <a:noAutofit/>
          </a:bodyPr>
          <a:lstStyle>
            <a:lvl1pPr marL="0" indent="0">
              <a:buNone/>
              <a:defRPr b="1">
                <a:solidFill>
                  <a:schemeClr val="bg1"/>
                </a:solidFill>
              </a:defRPr>
            </a:lvl1pPr>
          </a:lstStyle>
          <a:p>
            <a:pPr lvl="0"/>
            <a:r>
              <a:rPr lang="en-US" dirty="0"/>
              <a:t>Name Here</a:t>
            </a:r>
          </a:p>
        </p:txBody>
      </p:sp>
      <p:sp>
        <p:nvSpPr>
          <p:cNvPr id="12" name="Text Placeholder 11">
            <a:extLst>
              <a:ext uri="{FF2B5EF4-FFF2-40B4-BE49-F238E27FC236}">
                <a16:creationId xmlns:a16="http://schemas.microsoft.com/office/drawing/2014/main" id="{2D33065E-C1EA-B918-007A-E2D708DF5087}"/>
              </a:ext>
            </a:extLst>
          </p:cNvPr>
          <p:cNvSpPr>
            <a:spLocks noGrp="1"/>
          </p:cNvSpPr>
          <p:nvPr>
            <p:ph type="body" sz="quarter" idx="15" hasCustomPrompt="1"/>
          </p:nvPr>
        </p:nvSpPr>
        <p:spPr>
          <a:xfrm>
            <a:off x="2464419" y="1497798"/>
            <a:ext cx="9727577" cy="457200"/>
          </a:xfrm>
        </p:spPr>
        <p:txBody>
          <a:bodyPr lIns="0" tIns="0" rIns="0" bIns="0">
            <a:noAutofit/>
          </a:bodyPr>
          <a:lstStyle>
            <a:lvl1pPr marL="0" indent="0">
              <a:buNone/>
              <a:defRPr sz="1800" b="1">
                <a:solidFill>
                  <a:schemeClr val="accent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DATE HERE</a:t>
            </a:r>
          </a:p>
        </p:txBody>
      </p:sp>
      <p:sp>
        <p:nvSpPr>
          <p:cNvPr id="14" name="Text Placeholder 13">
            <a:extLst>
              <a:ext uri="{FF2B5EF4-FFF2-40B4-BE49-F238E27FC236}">
                <a16:creationId xmlns:a16="http://schemas.microsoft.com/office/drawing/2014/main" id="{C3EF00E0-101D-823A-7D73-B8AEBDFCBC13}"/>
              </a:ext>
            </a:extLst>
          </p:cNvPr>
          <p:cNvSpPr>
            <a:spLocks noGrp="1"/>
          </p:cNvSpPr>
          <p:nvPr>
            <p:ph type="body" sz="quarter" idx="16" hasCustomPrompt="1"/>
          </p:nvPr>
        </p:nvSpPr>
        <p:spPr>
          <a:xfrm>
            <a:off x="2464422" y="5294579"/>
            <a:ext cx="9727577" cy="457200"/>
          </a:xfrm>
        </p:spPr>
        <p:txBody>
          <a:bodyPr lIns="0" tIns="0" rIns="0" bIns="0">
            <a:noAutofit/>
          </a:bodyPr>
          <a:lstStyle>
            <a:lvl1pPr marL="0" indent="0">
              <a:buNone/>
              <a:defRPr sz="24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 Here</a:t>
            </a:r>
          </a:p>
        </p:txBody>
      </p:sp>
      <p:cxnSp>
        <p:nvCxnSpPr>
          <p:cNvPr id="3" name="Straight Connector 2">
            <a:extLst>
              <a:ext uri="{FF2B5EF4-FFF2-40B4-BE49-F238E27FC236}">
                <a16:creationId xmlns:a16="http://schemas.microsoft.com/office/drawing/2014/main" id="{BA71E3A6-C7D4-A548-51B9-2593348F9668}"/>
              </a:ext>
            </a:extLst>
          </p:cNvPr>
          <p:cNvCxnSpPr>
            <a:cxnSpLocks/>
          </p:cNvCxnSpPr>
          <p:nvPr userDrawn="1"/>
        </p:nvCxnSpPr>
        <p:spPr>
          <a:xfrm>
            <a:off x="654008" y="1591877"/>
            <a:ext cx="1358753"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A orange square with white text&#10;&#10;Description automatically generated">
            <a:extLst>
              <a:ext uri="{FF2B5EF4-FFF2-40B4-BE49-F238E27FC236}">
                <a16:creationId xmlns:a16="http://schemas.microsoft.com/office/drawing/2014/main" id="{E0551B60-AFAA-EBEB-0BDD-99ED19252E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54008" y="2513596"/>
            <a:ext cx="1358753" cy="1358753"/>
          </a:xfrm>
          <a:prstGeom prst="rect">
            <a:avLst/>
          </a:prstGeom>
        </p:spPr>
      </p:pic>
      <p:sp>
        <p:nvSpPr>
          <p:cNvPr id="5" name="Text Placeholder 9">
            <a:extLst>
              <a:ext uri="{FF2B5EF4-FFF2-40B4-BE49-F238E27FC236}">
                <a16:creationId xmlns:a16="http://schemas.microsoft.com/office/drawing/2014/main" id="{4717D33C-7B1F-D5E5-69CD-C51DE6CDF74C}"/>
              </a:ext>
            </a:extLst>
          </p:cNvPr>
          <p:cNvSpPr>
            <a:spLocks noGrp="1"/>
          </p:cNvSpPr>
          <p:nvPr>
            <p:ph type="body" sz="quarter" idx="17" hasCustomPrompt="1"/>
          </p:nvPr>
        </p:nvSpPr>
        <p:spPr>
          <a:xfrm>
            <a:off x="2464423" y="4022349"/>
            <a:ext cx="9727577" cy="457200"/>
          </a:xfrm>
        </p:spPr>
        <p:txBody>
          <a:bodyPr lIns="0" tIns="0" rIns="0" bIns="0">
            <a:noAutofit/>
          </a:bodyPr>
          <a:lstStyle>
            <a:lvl1pPr marL="0" indent="0">
              <a:buNone/>
              <a:defRPr sz="2400" b="1">
                <a:solidFill>
                  <a:schemeClr val="accent1"/>
                </a:solidFill>
              </a:defRPr>
            </a:lvl1pPr>
          </a:lstStyle>
          <a:p>
            <a:pPr lvl="0"/>
            <a:r>
              <a:rPr lang="en-US" dirty="0"/>
              <a:t>SUBTITLE HERE</a:t>
            </a:r>
          </a:p>
        </p:txBody>
      </p:sp>
    </p:spTree>
    <p:extLst>
      <p:ext uri="{BB962C8B-B14F-4D97-AF65-F5344CB8AC3E}">
        <p14:creationId xmlns:p14="http://schemas.microsoft.com/office/powerpoint/2010/main" val="2541538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83D24AC-33F2-E845-FC0D-77977AA7770D}"/>
              </a:ext>
            </a:extLst>
          </p:cNvPr>
          <p:cNvPicPr>
            <a:picLocks noChangeAspect="1"/>
          </p:cNvPicPr>
          <p:nvPr userDrawn="1"/>
        </p:nvPicPr>
        <p:blipFill>
          <a:blip r:embed="rId2"/>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4D22DD4F-4804-6F7A-3222-45AB47B1A9B7}"/>
              </a:ext>
            </a:extLst>
          </p:cNvPr>
          <p:cNvSpPr>
            <a:spLocks noGrp="1"/>
          </p:cNvSpPr>
          <p:nvPr>
            <p:ph type="ctrTitle" hasCustomPrompt="1"/>
          </p:nvPr>
        </p:nvSpPr>
        <p:spPr>
          <a:xfrm>
            <a:off x="1676397" y="2023226"/>
            <a:ext cx="10515603" cy="2600962"/>
          </a:xfrm>
        </p:spPr>
        <p:txBody>
          <a:bodyPr lIns="0" tIns="0" rIns="0" bIns="0" anchor="b">
            <a:normAutofit/>
          </a:bodyPr>
          <a:lstStyle>
            <a:lvl1pPr algn="l">
              <a:lnSpc>
                <a:spcPct val="80000"/>
              </a:lnSpc>
              <a:defRPr sz="8000" b="1">
                <a:solidFill>
                  <a:schemeClr val="bg1"/>
                </a:solidFill>
              </a:defRPr>
            </a:lvl1pPr>
          </a:lstStyle>
          <a:p>
            <a:r>
              <a:rPr lang="en-US" dirty="0"/>
              <a:t>Title Here</a:t>
            </a:r>
          </a:p>
        </p:txBody>
      </p:sp>
      <p:sp>
        <p:nvSpPr>
          <p:cNvPr id="8" name="Text Placeholder 7">
            <a:extLst>
              <a:ext uri="{FF2B5EF4-FFF2-40B4-BE49-F238E27FC236}">
                <a16:creationId xmlns:a16="http://schemas.microsoft.com/office/drawing/2014/main" id="{470C8ABF-8E3C-D489-D8C0-43F47FA364D6}"/>
              </a:ext>
            </a:extLst>
          </p:cNvPr>
          <p:cNvSpPr>
            <a:spLocks noGrp="1"/>
          </p:cNvSpPr>
          <p:nvPr>
            <p:ph type="body" sz="quarter" idx="13" hasCustomPrompt="1"/>
          </p:nvPr>
        </p:nvSpPr>
        <p:spPr>
          <a:xfrm>
            <a:off x="1676398" y="5622786"/>
            <a:ext cx="10515600" cy="457200"/>
          </a:xfrm>
        </p:spPr>
        <p:txBody>
          <a:bodyPr lIns="0" tIns="0" rIns="0" bIns="0">
            <a:noAutofit/>
          </a:bodyPr>
          <a:lstStyle>
            <a:lvl1pPr marL="0" indent="0">
              <a:buNone/>
              <a:defRPr sz="20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Unit Here</a:t>
            </a:r>
          </a:p>
        </p:txBody>
      </p:sp>
      <p:sp>
        <p:nvSpPr>
          <p:cNvPr id="10" name="Text Placeholder 9">
            <a:extLst>
              <a:ext uri="{FF2B5EF4-FFF2-40B4-BE49-F238E27FC236}">
                <a16:creationId xmlns:a16="http://schemas.microsoft.com/office/drawing/2014/main" id="{69A49132-546E-BAA8-AE70-B43730D1D39C}"/>
              </a:ext>
            </a:extLst>
          </p:cNvPr>
          <p:cNvSpPr>
            <a:spLocks noGrp="1"/>
          </p:cNvSpPr>
          <p:nvPr>
            <p:ph type="body" sz="quarter" idx="14" hasCustomPrompt="1"/>
          </p:nvPr>
        </p:nvSpPr>
        <p:spPr>
          <a:xfrm>
            <a:off x="1676400" y="4692416"/>
            <a:ext cx="10515600" cy="457200"/>
          </a:xfrm>
        </p:spPr>
        <p:txBody>
          <a:bodyPr lIns="0" tIns="0" rIns="0" bIns="0">
            <a:noAutofit/>
          </a:bodyPr>
          <a:lstStyle>
            <a:lvl1pPr marL="0" indent="0">
              <a:buNone/>
              <a:defRPr b="1">
                <a:solidFill>
                  <a:schemeClr val="bg1"/>
                </a:solidFill>
              </a:defRPr>
            </a:lvl1pPr>
          </a:lstStyle>
          <a:p>
            <a:pPr lvl="0"/>
            <a:r>
              <a:rPr lang="en-US" dirty="0"/>
              <a:t>Name Here</a:t>
            </a:r>
          </a:p>
        </p:txBody>
      </p:sp>
      <p:sp>
        <p:nvSpPr>
          <p:cNvPr id="12" name="Text Placeholder 11">
            <a:extLst>
              <a:ext uri="{FF2B5EF4-FFF2-40B4-BE49-F238E27FC236}">
                <a16:creationId xmlns:a16="http://schemas.microsoft.com/office/drawing/2014/main" id="{2D33065E-C1EA-B918-007A-E2D708DF5087}"/>
              </a:ext>
            </a:extLst>
          </p:cNvPr>
          <p:cNvSpPr>
            <a:spLocks noGrp="1"/>
          </p:cNvSpPr>
          <p:nvPr>
            <p:ph type="body" sz="quarter" idx="15" hasCustomPrompt="1"/>
          </p:nvPr>
        </p:nvSpPr>
        <p:spPr>
          <a:xfrm>
            <a:off x="1676397" y="6091861"/>
            <a:ext cx="10515600" cy="457200"/>
          </a:xfrm>
        </p:spPr>
        <p:txBody>
          <a:bodyPr lIns="0" tIns="0" rIns="0" bIns="0">
            <a:noAutofit/>
          </a:bodyPr>
          <a:lstStyle>
            <a:lvl1pPr marL="0" indent="0">
              <a:buNone/>
              <a:defRPr sz="18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Date Here</a:t>
            </a:r>
          </a:p>
        </p:txBody>
      </p:sp>
      <p:sp>
        <p:nvSpPr>
          <p:cNvPr id="14" name="Text Placeholder 13">
            <a:extLst>
              <a:ext uri="{FF2B5EF4-FFF2-40B4-BE49-F238E27FC236}">
                <a16:creationId xmlns:a16="http://schemas.microsoft.com/office/drawing/2014/main" id="{C3EF00E0-101D-823A-7D73-B8AEBDFCBC13}"/>
              </a:ext>
            </a:extLst>
          </p:cNvPr>
          <p:cNvSpPr>
            <a:spLocks noGrp="1"/>
          </p:cNvSpPr>
          <p:nvPr>
            <p:ph type="body" sz="quarter" idx="16" hasCustomPrompt="1"/>
          </p:nvPr>
        </p:nvSpPr>
        <p:spPr>
          <a:xfrm>
            <a:off x="1676400" y="5149616"/>
            <a:ext cx="10515600" cy="457200"/>
          </a:xfrm>
        </p:spPr>
        <p:txBody>
          <a:bodyPr lIns="0" tIns="0" rIns="0" bIns="0">
            <a:noAutofit/>
          </a:bodyPr>
          <a:lstStyle>
            <a:lvl1pPr marL="0" indent="0">
              <a:buNone/>
              <a:defRPr sz="24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 Here</a:t>
            </a:r>
          </a:p>
        </p:txBody>
      </p:sp>
      <p:pic>
        <p:nvPicPr>
          <p:cNvPr id="16" name="Picture 15">
            <a:extLst>
              <a:ext uri="{FF2B5EF4-FFF2-40B4-BE49-F238E27FC236}">
                <a16:creationId xmlns:a16="http://schemas.microsoft.com/office/drawing/2014/main" id="{9431BEC6-3D0D-3C48-B819-610E2DC7B8C4}"/>
              </a:ext>
            </a:extLst>
          </p:cNvPr>
          <p:cNvPicPr>
            <a:picLocks noChangeAspect="1"/>
          </p:cNvPicPr>
          <p:nvPr userDrawn="1"/>
        </p:nvPicPr>
        <p:blipFill>
          <a:blip r:embed="rId3"/>
          <a:stretch>
            <a:fillRect/>
          </a:stretch>
        </p:blipFill>
        <p:spPr>
          <a:xfrm>
            <a:off x="1676400" y="971879"/>
            <a:ext cx="1051347" cy="1051347"/>
          </a:xfrm>
          <a:prstGeom prst="rect">
            <a:avLst/>
          </a:prstGeom>
        </p:spPr>
      </p:pic>
      <p:cxnSp>
        <p:nvCxnSpPr>
          <p:cNvPr id="17" name="Straight Connector 16">
            <a:extLst>
              <a:ext uri="{FF2B5EF4-FFF2-40B4-BE49-F238E27FC236}">
                <a16:creationId xmlns:a16="http://schemas.microsoft.com/office/drawing/2014/main" id="{CB7F1195-99F3-E175-B4AC-F5E5D04C0875}"/>
              </a:ext>
            </a:extLst>
          </p:cNvPr>
          <p:cNvCxnSpPr/>
          <p:nvPr userDrawn="1"/>
        </p:nvCxnSpPr>
        <p:spPr>
          <a:xfrm>
            <a:off x="0" y="4555960"/>
            <a:ext cx="12192000" cy="0"/>
          </a:xfrm>
          <a:prstGeom prst="line">
            <a:avLst/>
          </a:prstGeom>
          <a:ln w="666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40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B508DFE-589C-B73B-2C53-7FB6BC986FA1}"/>
              </a:ext>
            </a:extLst>
          </p:cNvPr>
          <p:cNvSpPr/>
          <p:nvPr userDrawn="1"/>
        </p:nvSpPr>
        <p:spPr>
          <a:xfrm>
            <a:off x="0" y="0"/>
            <a:ext cx="12192000" cy="4630422"/>
          </a:xfrm>
          <a:prstGeom prst="rect">
            <a:avLst/>
          </a:prstGeom>
          <a:gradFill>
            <a:gsLst>
              <a:gs pos="0">
                <a:schemeClr val="tx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4D22DD4F-4804-6F7A-3222-45AB47B1A9B7}"/>
              </a:ext>
            </a:extLst>
          </p:cNvPr>
          <p:cNvSpPr>
            <a:spLocks noGrp="1"/>
          </p:cNvSpPr>
          <p:nvPr>
            <p:ph type="ctrTitle" hasCustomPrompt="1"/>
          </p:nvPr>
        </p:nvSpPr>
        <p:spPr>
          <a:xfrm>
            <a:off x="-5" y="970854"/>
            <a:ext cx="12192000" cy="2082728"/>
          </a:xfrm>
        </p:spPr>
        <p:txBody>
          <a:bodyPr lIns="0" tIns="0" rIns="0" bIns="0" anchor="b">
            <a:normAutofit/>
          </a:bodyPr>
          <a:lstStyle>
            <a:lvl1pPr algn="ctr">
              <a:defRPr sz="6600" b="0" spc="300">
                <a:solidFill>
                  <a:schemeClr val="bg1"/>
                </a:solidFill>
              </a:defRPr>
            </a:lvl1pPr>
          </a:lstStyle>
          <a:p>
            <a:r>
              <a:rPr lang="en-US" dirty="0"/>
              <a:t>Title Here</a:t>
            </a:r>
          </a:p>
        </p:txBody>
      </p:sp>
      <p:sp>
        <p:nvSpPr>
          <p:cNvPr id="10" name="Text Placeholder 9">
            <a:extLst>
              <a:ext uri="{FF2B5EF4-FFF2-40B4-BE49-F238E27FC236}">
                <a16:creationId xmlns:a16="http://schemas.microsoft.com/office/drawing/2014/main" id="{69A49132-546E-BAA8-AE70-B43730D1D39C}"/>
              </a:ext>
            </a:extLst>
          </p:cNvPr>
          <p:cNvSpPr>
            <a:spLocks noGrp="1"/>
          </p:cNvSpPr>
          <p:nvPr>
            <p:ph type="body" sz="quarter" idx="14" hasCustomPrompt="1"/>
          </p:nvPr>
        </p:nvSpPr>
        <p:spPr>
          <a:xfrm>
            <a:off x="6610011" y="5601276"/>
            <a:ext cx="5581989" cy="573818"/>
          </a:xfrm>
        </p:spPr>
        <p:txBody>
          <a:bodyPr lIns="0" tIns="0" rIns="0" bIns="0">
            <a:noAutofit/>
          </a:bodyPr>
          <a:lstStyle>
            <a:lvl1pPr marL="0" indent="0" algn="ctr">
              <a:buNone/>
              <a:defRPr sz="1600" b="0" spc="300">
                <a:solidFill>
                  <a:schemeClr val="accent2"/>
                </a:solidFill>
              </a:defRPr>
            </a:lvl1pPr>
          </a:lstStyle>
          <a:p>
            <a:pPr lvl="0"/>
            <a:r>
              <a:rPr lang="en-US" dirty="0"/>
              <a:t>NAME HERE</a:t>
            </a:r>
          </a:p>
        </p:txBody>
      </p:sp>
      <p:sp>
        <p:nvSpPr>
          <p:cNvPr id="12" name="Text Placeholder 11">
            <a:extLst>
              <a:ext uri="{FF2B5EF4-FFF2-40B4-BE49-F238E27FC236}">
                <a16:creationId xmlns:a16="http://schemas.microsoft.com/office/drawing/2014/main" id="{2D33065E-C1EA-B918-007A-E2D708DF5087}"/>
              </a:ext>
            </a:extLst>
          </p:cNvPr>
          <p:cNvSpPr>
            <a:spLocks noGrp="1"/>
          </p:cNvSpPr>
          <p:nvPr>
            <p:ph type="body" sz="quarter" idx="15" hasCustomPrompt="1"/>
          </p:nvPr>
        </p:nvSpPr>
        <p:spPr>
          <a:xfrm>
            <a:off x="0" y="5601276"/>
            <a:ext cx="5581990" cy="573818"/>
          </a:xfrm>
        </p:spPr>
        <p:txBody>
          <a:bodyPr lIns="0" tIns="0" rIns="0" bIns="0">
            <a:noAutofit/>
          </a:bodyPr>
          <a:lstStyle>
            <a:lvl1pPr marL="0" indent="0" algn="ctr">
              <a:buNone/>
              <a:defRPr sz="1600" b="0" spc="300">
                <a:solidFill>
                  <a:schemeClr val="accent2"/>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DATE HERE</a:t>
            </a:r>
          </a:p>
        </p:txBody>
      </p:sp>
      <p:sp>
        <p:nvSpPr>
          <p:cNvPr id="5" name="Text Placeholder 9">
            <a:extLst>
              <a:ext uri="{FF2B5EF4-FFF2-40B4-BE49-F238E27FC236}">
                <a16:creationId xmlns:a16="http://schemas.microsoft.com/office/drawing/2014/main" id="{4717D33C-7B1F-D5E5-69CD-C51DE6CDF74C}"/>
              </a:ext>
            </a:extLst>
          </p:cNvPr>
          <p:cNvSpPr>
            <a:spLocks noGrp="1"/>
          </p:cNvSpPr>
          <p:nvPr>
            <p:ph type="body" sz="quarter" idx="17" hasCustomPrompt="1"/>
          </p:nvPr>
        </p:nvSpPr>
        <p:spPr>
          <a:xfrm>
            <a:off x="0" y="3203581"/>
            <a:ext cx="12191996" cy="1137606"/>
          </a:xfrm>
        </p:spPr>
        <p:txBody>
          <a:bodyPr lIns="0" tIns="0" rIns="0" bIns="0">
            <a:noAutofit/>
          </a:bodyPr>
          <a:lstStyle>
            <a:lvl1pPr marL="0" indent="0" algn="ctr">
              <a:buNone/>
              <a:defRPr sz="2400" b="0" spc="300">
                <a:solidFill>
                  <a:schemeClr val="accent1"/>
                </a:solidFill>
              </a:defRPr>
            </a:lvl1pPr>
          </a:lstStyle>
          <a:p>
            <a:pPr lvl="0"/>
            <a:r>
              <a:rPr lang="en-US" dirty="0"/>
              <a:t>SUBTITLE HERE</a:t>
            </a:r>
          </a:p>
        </p:txBody>
      </p:sp>
      <p:pic>
        <p:nvPicPr>
          <p:cNvPr id="15" name="Picture 14">
            <a:extLst>
              <a:ext uri="{FF2B5EF4-FFF2-40B4-BE49-F238E27FC236}">
                <a16:creationId xmlns:a16="http://schemas.microsoft.com/office/drawing/2014/main" id="{34EABF7B-25A1-028D-5D54-8122EA8119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81990" y="5147073"/>
            <a:ext cx="1028021" cy="1028021"/>
          </a:xfrm>
          <a:prstGeom prst="rect">
            <a:avLst/>
          </a:prstGeom>
        </p:spPr>
      </p:pic>
    </p:spTree>
    <p:extLst>
      <p:ext uri="{BB962C8B-B14F-4D97-AF65-F5344CB8AC3E}">
        <p14:creationId xmlns:p14="http://schemas.microsoft.com/office/powerpoint/2010/main" val="75840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DD4F-4804-6F7A-3222-45AB47B1A9B7}"/>
              </a:ext>
            </a:extLst>
          </p:cNvPr>
          <p:cNvSpPr>
            <a:spLocks noGrp="1"/>
          </p:cNvSpPr>
          <p:nvPr>
            <p:ph type="ctrTitle" hasCustomPrompt="1"/>
          </p:nvPr>
        </p:nvSpPr>
        <p:spPr>
          <a:xfrm>
            <a:off x="0" y="1384722"/>
            <a:ext cx="12192000" cy="2044277"/>
          </a:xfrm>
        </p:spPr>
        <p:txBody>
          <a:bodyPr lIns="0" tIns="0" rIns="0" bIns="0" anchor="b">
            <a:normAutofit/>
          </a:bodyPr>
          <a:lstStyle>
            <a:lvl1pPr algn="ctr">
              <a:defRPr sz="6600" b="0">
                <a:solidFill>
                  <a:schemeClr val="accent2"/>
                </a:solidFill>
              </a:defRPr>
            </a:lvl1pPr>
          </a:lstStyle>
          <a:p>
            <a:r>
              <a:rPr lang="en-US" dirty="0"/>
              <a:t>Title Here</a:t>
            </a:r>
          </a:p>
        </p:txBody>
      </p:sp>
      <p:sp>
        <p:nvSpPr>
          <p:cNvPr id="10" name="Text Placeholder 9">
            <a:extLst>
              <a:ext uri="{FF2B5EF4-FFF2-40B4-BE49-F238E27FC236}">
                <a16:creationId xmlns:a16="http://schemas.microsoft.com/office/drawing/2014/main" id="{69A49132-546E-BAA8-AE70-B43730D1D39C}"/>
              </a:ext>
            </a:extLst>
          </p:cNvPr>
          <p:cNvSpPr>
            <a:spLocks noGrp="1"/>
          </p:cNvSpPr>
          <p:nvPr>
            <p:ph type="body" sz="quarter" idx="14" hasCustomPrompt="1"/>
          </p:nvPr>
        </p:nvSpPr>
        <p:spPr>
          <a:xfrm>
            <a:off x="4" y="4479549"/>
            <a:ext cx="12191996" cy="815030"/>
          </a:xfrm>
        </p:spPr>
        <p:txBody>
          <a:bodyPr lIns="0" tIns="0" rIns="0" bIns="0" anchor="b" anchorCtr="0">
            <a:noAutofit/>
          </a:bodyPr>
          <a:lstStyle>
            <a:lvl1pPr marL="0" indent="0" algn="ctr">
              <a:buNone/>
              <a:defRPr sz="2000" b="0" spc="300">
                <a:solidFill>
                  <a:schemeClr val="accent1"/>
                </a:solidFill>
              </a:defRPr>
            </a:lvl1pPr>
          </a:lstStyle>
          <a:p>
            <a:pPr lvl="0"/>
            <a:r>
              <a:rPr lang="en-US" dirty="0"/>
              <a:t>NAME HERE</a:t>
            </a:r>
          </a:p>
        </p:txBody>
      </p:sp>
      <p:sp>
        <p:nvSpPr>
          <p:cNvPr id="12" name="Text Placeholder 11">
            <a:extLst>
              <a:ext uri="{FF2B5EF4-FFF2-40B4-BE49-F238E27FC236}">
                <a16:creationId xmlns:a16="http://schemas.microsoft.com/office/drawing/2014/main" id="{2D33065E-C1EA-B918-007A-E2D708DF5087}"/>
              </a:ext>
            </a:extLst>
          </p:cNvPr>
          <p:cNvSpPr>
            <a:spLocks noGrp="1"/>
          </p:cNvSpPr>
          <p:nvPr>
            <p:ph type="body" sz="quarter" idx="15" hasCustomPrompt="1"/>
          </p:nvPr>
        </p:nvSpPr>
        <p:spPr>
          <a:xfrm>
            <a:off x="0" y="5384912"/>
            <a:ext cx="12191996" cy="521551"/>
          </a:xfrm>
        </p:spPr>
        <p:txBody>
          <a:bodyPr lIns="0" tIns="0" rIns="0" bIns="0">
            <a:noAutofit/>
          </a:bodyPr>
          <a:lstStyle>
            <a:lvl1pPr marL="0" indent="0" algn="ctr">
              <a:buNone/>
              <a:defRPr sz="1600" b="0" spc="300">
                <a:solidFill>
                  <a:schemeClr val="accent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DATE HERE</a:t>
            </a:r>
          </a:p>
        </p:txBody>
      </p:sp>
      <p:sp>
        <p:nvSpPr>
          <p:cNvPr id="5" name="Text Placeholder 9">
            <a:extLst>
              <a:ext uri="{FF2B5EF4-FFF2-40B4-BE49-F238E27FC236}">
                <a16:creationId xmlns:a16="http://schemas.microsoft.com/office/drawing/2014/main" id="{4717D33C-7B1F-D5E5-69CD-C51DE6CDF74C}"/>
              </a:ext>
            </a:extLst>
          </p:cNvPr>
          <p:cNvSpPr>
            <a:spLocks noGrp="1"/>
          </p:cNvSpPr>
          <p:nvPr>
            <p:ph type="body" sz="quarter" idx="17" hasCustomPrompt="1"/>
          </p:nvPr>
        </p:nvSpPr>
        <p:spPr>
          <a:xfrm>
            <a:off x="5" y="3656781"/>
            <a:ext cx="12191996" cy="677581"/>
          </a:xfrm>
        </p:spPr>
        <p:txBody>
          <a:bodyPr lIns="0" tIns="0" rIns="0" bIns="0">
            <a:noAutofit/>
          </a:bodyPr>
          <a:lstStyle>
            <a:lvl1pPr marL="0" indent="0" algn="ctr">
              <a:buNone/>
              <a:defRPr sz="2400" b="0" spc="300">
                <a:solidFill>
                  <a:schemeClr val="accent2"/>
                </a:solidFill>
              </a:defRPr>
            </a:lvl1pPr>
          </a:lstStyle>
          <a:p>
            <a:pPr lvl="0"/>
            <a:r>
              <a:rPr lang="en-US" dirty="0"/>
              <a:t>SUBTITLE HERE</a:t>
            </a:r>
          </a:p>
        </p:txBody>
      </p:sp>
      <p:pic>
        <p:nvPicPr>
          <p:cNvPr id="6" name="Picture 5">
            <a:extLst>
              <a:ext uri="{FF2B5EF4-FFF2-40B4-BE49-F238E27FC236}">
                <a16:creationId xmlns:a16="http://schemas.microsoft.com/office/drawing/2014/main" id="{BBFB7D54-0FB4-E355-26DB-0CE71A0EB4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90876" y="0"/>
            <a:ext cx="1210249" cy="1210249"/>
          </a:xfrm>
          <a:prstGeom prst="rect">
            <a:avLst/>
          </a:prstGeom>
        </p:spPr>
      </p:pic>
      <p:grpSp>
        <p:nvGrpSpPr>
          <p:cNvPr id="7" name="Group 6">
            <a:extLst>
              <a:ext uri="{FF2B5EF4-FFF2-40B4-BE49-F238E27FC236}">
                <a16:creationId xmlns:a16="http://schemas.microsoft.com/office/drawing/2014/main" id="{844353C9-6BD3-1238-DB9B-6A486BF6E861}"/>
              </a:ext>
            </a:extLst>
          </p:cNvPr>
          <p:cNvGrpSpPr/>
          <p:nvPr userDrawn="1"/>
        </p:nvGrpSpPr>
        <p:grpSpPr>
          <a:xfrm>
            <a:off x="5130800" y="6157821"/>
            <a:ext cx="1930400" cy="558918"/>
            <a:chOff x="5130800" y="6091832"/>
            <a:chExt cx="1930400" cy="558918"/>
          </a:xfrm>
        </p:grpSpPr>
        <p:sp>
          <p:nvSpPr>
            <p:cNvPr id="9" name="object 10">
              <a:extLst>
                <a:ext uri="{FF2B5EF4-FFF2-40B4-BE49-F238E27FC236}">
                  <a16:creationId xmlns:a16="http://schemas.microsoft.com/office/drawing/2014/main" id="{6C8180F4-8681-6074-62A1-728E6205BFB0}"/>
                </a:ext>
              </a:extLst>
            </p:cNvPr>
            <p:cNvSpPr/>
            <p:nvPr userDrawn="1"/>
          </p:nvSpPr>
          <p:spPr>
            <a:xfrm rot="5400000">
              <a:off x="5887373" y="6259457"/>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sp>
          <p:nvSpPr>
            <p:cNvPr id="11" name="object 14">
              <a:extLst>
                <a:ext uri="{FF2B5EF4-FFF2-40B4-BE49-F238E27FC236}">
                  <a16:creationId xmlns:a16="http://schemas.microsoft.com/office/drawing/2014/main" id="{6C1212F3-198A-F1E7-23DF-768EA3B3A42F}"/>
                </a:ext>
              </a:extLst>
            </p:cNvPr>
            <p:cNvSpPr/>
            <p:nvPr userDrawn="1"/>
          </p:nvSpPr>
          <p:spPr>
            <a:xfrm rot="5400000">
              <a:off x="5689199" y="5533433"/>
              <a:ext cx="0" cy="1116797"/>
            </a:xfrm>
            <a:custGeom>
              <a:avLst/>
              <a:gdLst/>
              <a:ahLst/>
              <a:cxnLst/>
              <a:rect l="l" t="t" r="r" b="b"/>
              <a:pathLst>
                <a:path h="2120265">
                  <a:moveTo>
                    <a:pt x="0" y="2120165"/>
                  </a:moveTo>
                  <a:lnTo>
                    <a:pt x="0" y="0"/>
                  </a:lnTo>
                </a:path>
              </a:pathLst>
            </a:custGeom>
            <a:ln w="13695">
              <a:solidFill>
                <a:schemeClr val="accent1"/>
              </a:solidFill>
            </a:ln>
          </p:spPr>
          <p:txBody>
            <a:bodyPr wrap="square" lIns="0" tIns="0" rIns="0" bIns="0" rtlCol="0"/>
            <a:lstStyle/>
            <a:p>
              <a:pPr algn="ctr"/>
              <a:endParaRPr b="0" dirty="0">
                <a:solidFill>
                  <a:schemeClr val="accent2"/>
                </a:solidFill>
                <a:latin typeface="Aptos" panose="020B0004020202020204" pitchFamily="34" charset="0"/>
              </a:endParaRPr>
            </a:p>
          </p:txBody>
        </p:sp>
        <p:sp>
          <p:nvSpPr>
            <p:cNvPr id="13" name="object 16">
              <a:extLst>
                <a:ext uri="{FF2B5EF4-FFF2-40B4-BE49-F238E27FC236}">
                  <a16:creationId xmlns:a16="http://schemas.microsoft.com/office/drawing/2014/main" id="{04373A7A-8C9B-0AD7-7615-43992349354F}"/>
                </a:ext>
              </a:extLst>
            </p:cNvPr>
            <p:cNvSpPr/>
            <p:nvPr userDrawn="1"/>
          </p:nvSpPr>
          <p:spPr>
            <a:xfrm rot="5400000">
              <a:off x="5887373" y="5973209"/>
              <a:ext cx="0" cy="720449"/>
            </a:xfrm>
            <a:custGeom>
              <a:avLst/>
              <a:gdLst/>
              <a:ahLst/>
              <a:cxnLst/>
              <a:rect l="l" t="t" r="r" b="b"/>
              <a:pathLst>
                <a:path h="1367790">
                  <a:moveTo>
                    <a:pt x="0" y="1367591"/>
                  </a:moveTo>
                  <a:lnTo>
                    <a:pt x="0" y="0"/>
                  </a:lnTo>
                </a:path>
              </a:pathLst>
            </a:custGeom>
            <a:ln w="7737">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sp>
          <p:nvSpPr>
            <p:cNvPr id="15" name="object 17">
              <a:extLst>
                <a:ext uri="{FF2B5EF4-FFF2-40B4-BE49-F238E27FC236}">
                  <a16:creationId xmlns:a16="http://schemas.microsoft.com/office/drawing/2014/main" id="{A99C9E54-05E5-3F2F-5392-C699A18DFEC1}"/>
                </a:ext>
              </a:extLst>
            </p:cNvPr>
            <p:cNvSpPr/>
            <p:nvPr userDrawn="1"/>
          </p:nvSpPr>
          <p:spPr>
            <a:xfrm rot="5400000">
              <a:off x="6356149" y="6031674"/>
              <a:ext cx="0" cy="720449"/>
            </a:xfrm>
            <a:custGeom>
              <a:avLst/>
              <a:gdLst/>
              <a:ahLst/>
              <a:cxnLst/>
              <a:rect l="l" t="t" r="r" b="b"/>
              <a:pathLst>
                <a:path h="1367789">
                  <a:moveTo>
                    <a:pt x="0" y="1367581"/>
                  </a:moveTo>
                  <a:lnTo>
                    <a:pt x="0" y="0"/>
                  </a:lnTo>
                </a:path>
              </a:pathLst>
            </a:custGeom>
            <a:ln w="37506">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sp>
          <p:nvSpPr>
            <p:cNvPr id="16" name="object 18">
              <a:extLst>
                <a:ext uri="{FF2B5EF4-FFF2-40B4-BE49-F238E27FC236}">
                  <a16:creationId xmlns:a16="http://schemas.microsoft.com/office/drawing/2014/main" id="{80155DAC-9E72-0016-C63A-E6406B2C1155}"/>
                </a:ext>
              </a:extLst>
            </p:cNvPr>
            <p:cNvSpPr/>
            <p:nvPr userDrawn="1"/>
          </p:nvSpPr>
          <p:spPr>
            <a:xfrm rot="5400000">
              <a:off x="6580399" y="5659739"/>
              <a:ext cx="0" cy="961603"/>
            </a:xfrm>
            <a:custGeom>
              <a:avLst/>
              <a:gdLst/>
              <a:ahLst/>
              <a:cxnLst/>
              <a:rect l="l" t="t" r="r" b="b"/>
              <a:pathLst>
                <a:path h="1825625">
                  <a:moveTo>
                    <a:pt x="0" y="1825002"/>
                  </a:moveTo>
                  <a:lnTo>
                    <a:pt x="0" y="0"/>
                  </a:lnTo>
                </a:path>
              </a:pathLst>
            </a:custGeom>
            <a:ln w="32742">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sp>
          <p:nvSpPr>
            <p:cNvPr id="17" name="object 24">
              <a:extLst>
                <a:ext uri="{FF2B5EF4-FFF2-40B4-BE49-F238E27FC236}">
                  <a16:creationId xmlns:a16="http://schemas.microsoft.com/office/drawing/2014/main" id="{332D51A6-0A94-BE67-7D0F-69910CEBB085}"/>
                </a:ext>
              </a:extLst>
            </p:cNvPr>
            <p:cNvSpPr/>
            <p:nvPr userDrawn="1"/>
          </p:nvSpPr>
          <p:spPr>
            <a:xfrm rot="5400000">
              <a:off x="6531333" y="6219116"/>
              <a:ext cx="0" cy="863268"/>
            </a:xfrm>
            <a:custGeom>
              <a:avLst/>
              <a:gdLst/>
              <a:ahLst/>
              <a:cxnLst/>
              <a:rect l="l" t="t" r="r" b="b"/>
              <a:pathLst>
                <a:path h="1638935">
                  <a:moveTo>
                    <a:pt x="0" y="1638505"/>
                  </a:moveTo>
                  <a:lnTo>
                    <a:pt x="0" y="0"/>
                  </a:lnTo>
                </a:path>
              </a:pathLst>
            </a:custGeom>
            <a:ln w="10125">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grpSp>
      <p:grpSp>
        <p:nvGrpSpPr>
          <p:cNvPr id="18" name="Group 17">
            <a:extLst>
              <a:ext uri="{FF2B5EF4-FFF2-40B4-BE49-F238E27FC236}">
                <a16:creationId xmlns:a16="http://schemas.microsoft.com/office/drawing/2014/main" id="{8DE991A2-93AB-47D7-CD11-7703A0C24AD3}"/>
              </a:ext>
            </a:extLst>
          </p:cNvPr>
          <p:cNvGrpSpPr/>
          <p:nvPr userDrawn="1"/>
        </p:nvGrpSpPr>
        <p:grpSpPr>
          <a:xfrm rot="5400000">
            <a:off x="6096000" y="3736512"/>
            <a:ext cx="1" cy="1293117"/>
            <a:chOff x="97535" y="2750455"/>
            <a:chExt cx="1" cy="1293117"/>
          </a:xfrm>
        </p:grpSpPr>
        <p:sp>
          <p:nvSpPr>
            <p:cNvPr id="19" name="object 25">
              <a:extLst>
                <a:ext uri="{FF2B5EF4-FFF2-40B4-BE49-F238E27FC236}">
                  <a16:creationId xmlns:a16="http://schemas.microsoft.com/office/drawing/2014/main" id="{D90CC5BB-5288-7435-3C18-DA13532C1109}"/>
                </a:ext>
              </a:extLst>
            </p:cNvPr>
            <p:cNvSpPr/>
            <p:nvPr userDrawn="1"/>
          </p:nvSpPr>
          <p:spPr>
            <a:xfrm>
              <a:off x="97535"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sp>
          <p:nvSpPr>
            <p:cNvPr id="20" name="object 26">
              <a:extLst>
                <a:ext uri="{FF2B5EF4-FFF2-40B4-BE49-F238E27FC236}">
                  <a16:creationId xmlns:a16="http://schemas.microsoft.com/office/drawing/2014/main" id="{7CEBA35D-50F5-6F60-2DFA-7F8AFD793FC1}"/>
                </a:ext>
              </a:extLst>
            </p:cNvPr>
            <p:cNvSpPr/>
            <p:nvPr userDrawn="1"/>
          </p:nvSpPr>
          <p:spPr>
            <a:xfrm>
              <a:off x="97536"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pPr algn="ctr"/>
              <a:endParaRPr b="0">
                <a:solidFill>
                  <a:schemeClr val="accent2"/>
                </a:solidFill>
                <a:latin typeface="Aptos" panose="020B0004020202020204" pitchFamily="34" charset="0"/>
              </a:endParaRPr>
            </a:p>
          </p:txBody>
        </p:sp>
      </p:grpSp>
    </p:spTree>
    <p:extLst>
      <p:ext uri="{BB962C8B-B14F-4D97-AF65-F5344CB8AC3E}">
        <p14:creationId xmlns:p14="http://schemas.microsoft.com/office/powerpoint/2010/main" val="237553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bg>
      <p:bgPr>
        <a:gradFill>
          <a:gsLst>
            <a:gs pos="100000">
              <a:schemeClr val="accent2"/>
            </a:gs>
            <a:gs pos="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DD4F-4804-6F7A-3222-45AB47B1A9B7}"/>
              </a:ext>
            </a:extLst>
          </p:cNvPr>
          <p:cNvSpPr>
            <a:spLocks noGrp="1"/>
          </p:cNvSpPr>
          <p:nvPr>
            <p:ph type="ctrTitle" hasCustomPrompt="1"/>
          </p:nvPr>
        </p:nvSpPr>
        <p:spPr>
          <a:xfrm>
            <a:off x="304800" y="1320699"/>
            <a:ext cx="6352476" cy="1849123"/>
          </a:xfrm>
        </p:spPr>
        <p:txBody>
          <a:bodyPr lIns="0" tIns="0" rIns="0" bIns="0" anchor="b">
            <a:normAutofit/>
          </a:bodyPr>
          <a:lstStyle>
            <a:lvl1pPr algn="l">
              <a:defRPr sz="6600" b="1">
                <a:solidFill>
                  <a:schemeClr val="bg1"/>
                </a:solidFill>
              </a:defRPr>
            </a:lvl1pPr>
          </a:lstStyle>
          <a:p>
            <a:r>
              <a:rPr lang="en-US" dirty="0"/>
              <a:t>Title Here</a:t>
            </a:r>
          </a:p>
        </p:txBody>
      </p:sp>
      <p:sp>
        <p:nvSpPr>
          <p:cNvPr id="8" name="Text Placeholder 7">
            <a:extLst>
              <a:ext uri="{FF2B5EF4-FFF2-40B4-BE49-F238E27FC236}">
                <a16:creationId xmlns:a16="http://schemas.microsoft.com/office/drawing/2014/main" id="{470C8ABF-8E3C-D489-D8C0-43F47FA364D6}"/>
              </a:ext>
            </a:extLst>
          </p:cNvPr>
          <p:cNvSpPr>
            <a:spLocks noGrp="1"/>
          </p:cNvSpPr>
          <p:nvPr>
            <p:ph type="body" sz="quarter" idx="13" hasCustomPrompt="1"/>
          </p:nvPr>
        </p:nvSpPr>
        <p:spPr>
          <a:xfrm>
            <a:off x="304801" y="5065222"/>
            <a:ext cx="6352474" cy="457200"/>
          </a:xfrm>
        </p:spPr>
        <p:txBody>
          <a:bodyPr lIns="0" tIns="0" rIns="0" bIns="0">
            <a:noAutofit/>
          </a:bodyPr>
          <a:lstStyle>
            <a:lvl1pPr marL="0" indent="0">
              <a:buNone/>
              <a:defRPr sz="20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Unit Here</a:t>
            </a:r>
          </a:p>
        </p:txBody>
      </p:sp>
      <p:sp>
        <p:nvSpPr>
          <p:cNvPr id="10" name="Text Placeholder 9">
            <a:extLst>
              <a:ext uri="{FF2B5EF4-FFF2-40B4-BE49-F238E27FC236}">
                <a16:creationId xmlns:a16="http://schemas.microsoft.com/office/drawing/2014/main" id="{69A49132-546E-BAA8-AE70-B43730D1D39C}"/>
              </a:ext>
            </a:extLst>
          </p:cNvPr>
          <p:cNvSpPr>
            <a:spLocks noGrp="1"/>
          </p:cNvSpPr>
          <p:nvPr>
            <p:ph type="body" sz="quarter" idx="14" hasCustomPrompt="1"/>
          </p:nvPr>
        </p:nvSpPr>
        <p:spPr>
          <a:xfrm>
            <a:off x="304803" y="4134852"/>
            <a:ext cx="6352474" cy="457200"/>
          </a:xfrm>
        </p:spPr>
        <p:txBody>
          <a:bodyPr lIns="0" tIns="0" rIns="0" bIns="0">
            <a:noAutofit/>
          </a:bodyPr>
          <a:lstStyle>
            <a:lvl1pPr marL="0" indent="0">
              <a:buNone/>
              <a:defRPr b="1">
                <a:solidFill>
                  <a:schemeClr val="bg1"/>
                </a:solidFill>
              </a:defRPr>
            </a:lvl1pPr>
          </a:lstStyle>
          <a:p>
            <a:pPr lvl="0"/>
            <a:r>
              <a:rPr lang="en-US" dirty="0"/>
              <a:t>Name Here</a:t>
            </a:r>
          </a:p>
        </p:txBody>
      </p:sp>
      <p:sp>
        <p:nvSpPr>
          <p:cNvPr id="12" name="Text Placeholder 11">
            <a:extLst>
              <a:ext uri="{FF2B5EF4-FFF2-40B4-BE49-F238E27FC236}">
                <a16:creationId xmlns:a16="http://schemas.microsoft.com/office/drawing/2014/main" id="{2D33065E-C1EA-B918-007A-E2D708DF5087}"/>
              </a:ext>
            </a:extLst>
          </p:cNvPr>
          <p:cNvSpPr>
            <a:spLocks noGrp="1"/>
          </p:cNvSpPr>
          <p:nvPr>
            <p:ph type="body" sz="quarter" idx="15" hasCustomPrompt="1"/>
          </p:nvPr>
        </p:nvSpPr>
        <p:spPr>
          <a:xfrm>
            <a:off x="304800" y="795271"/>
            <a:ext cx="6352474" cy="457200"/>
          </a:xfrm>
        </p:spPr>
        <p:txBody>
          <a:bodyPr lIns="0" tIns="0" rIns="0" bIns="0">
            <a:noAutofit/>
          </a:bodyPr>
          <a:lstStyle>
            <a:lvl1pPr marL="0" indent="0">
              <a:buNone/>
              <a:defRPr sz="1800" b="1">
                <a:solidFill>
                  <a:schemeClr val="accent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DATE HERE</a:t>
            </a:r>
          </a:p>
        </p:txBody>
      </p:sp>
      <p:sp>
        <p:nvSpPr>
          <p:cNvPr id="14" name="Text Placeholder 13">
            <a:extLst>
              <a:ext uri="{FF2B5EF4-FFF2-40B4-BE49-F238E27FC236}">
                <a16:creationId xmlns:a16="http://schemas.microsoft.com/office/drawing/2014/main" id="{C3EF00E0-101D-823A-7D73-B8AEBDFCBC13}"/>
              </a:ext>
            </a:extLst>
          </p:cNvPr>
          <p:cNvSpPr>
            <a:spLocks noGrp="1"/>
          </p:cNvSpPr>
          <p:nvPr>
            <p:ph type="body" sz="quarter" idx="16" hasCustomPrompt="1"/>
          </p:nvPr>
        </p:nvSpPr>
        <p:spPr>
          <a:xfrm>
            <a:off x="304803" y="4592052"/>
            <a:ext cx="6352474" cy="457200"/>
          </a:xfrm>
        </p:spPr>
        <p:txBody>
          <a:bodyPr lIns="0" tIns="0" rIns="0" bIns="0">
            <a:noAutofit/>
          </a:bodyPr>
          <a:lstStyle>
            <a:lvl1pPr marL="0" indent="0">
              <a:buNone/>
              <a:defRPr sz="2400"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 Here</a:t>
            </a:r>
          </a:p>
        </p:txBody>
      </p:sp>
      <p:sp>
        <p:nvSpPr>
          <p:cNvPr id="5" name="Text Placeholder 9">
            <a:extLst>
              <a:ext uri="{FF2B5EF4-FFF2-40B4-BE49-F238E27FC236}">
                <a16:creationId xmlns:a16="http://schemas.microsoft.com/office/drawing/2014/main" id="{4717D33C-7B1F-D5E5-69CD-C51DE6CDF74C}"/>
              </a:ext>
            </a:extLst>
          </p:cNvPr>
          <p:cNvSpPr>
            <a:spLocks noGrp="1"/>
          </p:cNvSpPr>
          <p:nvPr>
            <p:ph type="body" sz="quarter" idx="17" hasCustomPrompt="1"/>
          </p:nvPr>
        </p:nvSpPr>
        <p:spPr>
          <a:xfrm>
            <a:off x="304804" y="3319822"/>
            <a:ext cx="6352474" cy="457200"/>
          </a:xfrm>
        </p:spPr>
        <p:txBody>
          <a:bodyPr lIns="0" tIns="0" rIns="0" bIns="0">
            <a:noAutofit/>
          </a:bodyPr>
          <a:lstStyle>
            <a:lvl1pPr marL="0" indent="0">
              <a:buNone/>
              <a:defRPr sz="2400" b="1">
                <a:solidFill>
                  <a:schemeClr val="accent1"/>
                </a:solidFill>
              </a:defRPr>
            </a:lvl1pPr>
          </a:lstStyle>
          <a:p>
            <a:pPr lvl="0"/>
            <a:r>
              <a:rPr lang="en-US" dirty="0"/>
              <a:t>SUBTITLE HERE</a:t>
            </a:r>
          </a:p>
        </p:txBody>
      </p:sp>
      <p:sp>
        <p:nvSpPr>
          <p:cNvPr id="9" name="Picture Placeholder 8">
            <a:extLst>
              <a:ext uri="{FF2B5EF4-FFF2-40B4-BE49-F238E27FC236}">
                <a16:creationId xmlns:a16="http://schemas.microsoft.com/office/drawing/2014/main" id="{2ED9F7D9-0B01-76F2-DC94-5979C7F7189A}"/>
              </a:ext>
            </a:extLst>
          </p:cNvPr>
          <p:cNvSpPr>
            <a:spLocks noGrp="1"/>
          </p:cNvSpPr>
          <p:nvPr>
            <p:ph type="pic" sz="quarter" idx="18" hasCustomPrompt="1"/>
          </p:nvPr>
        </p:nvSpPr>
        <p:spPr>
          <a:xfrm>
            <a:off x="6991350" y="0"/>
            <a:ext cx="5200650" cy="6858000"/>
          </a:xfrm>
          <a:solidFill>
            <a:schemeClr val="bg1"/>
          </a:solidFill>
        </p:spPr>
        <p:txBody>
          <a:bodyPr/>
          <a:lstStyle>
            <a:lvl1pPr marL="0" indent="0" algn="ctr">
              <a:buNone/>
              <a:defRPr>
                <a:solidFill>
                  <a:schemeClr val="accent2"/>
                </a:solidFill>
              </a:defRPr>
            </a:lvl1pPr>
          </a:lstStyle>
          <a:p>
            <a:r>
              <a:rPr lang="en-US" dirty="0"/>
              <a:t>CLICK TO ADD PICTURE</a:t>
            </a:r>
          </a:p>
        </p:txBody>
      </p:sp>
      <p:grpSp>
        <p:nvGrpSpPr>
          <p:cNvPr id="13" name="Group 12">
            <a:extLst>
              <a:ext uri="{FF2B5EF4-FFF2-40B4-BE49-F238E27FC236}">
                <a16:creationId xmlns:a16="http://schemas.microsoft.com/office/drawing/2014/main" id="{CD5A8492-A107-8925-3689-467DDEF34AC0}"/>
              </a:ext>
            </a:extLst>
          </p:cNvPr>
          <p:cNvGrpSpPr/>
          <p:nvPr userDrawn="1"/>
        </p:nvGrpSpPr>
        <p:grpSpPr>
          <a:xfrm>
            <a:off x="304800" y="6101644"/>
            <a:ext cx="4676416" cy="451556"/>
            <a:chOff x="304800" y="6101644"/>
            <a:chExt cx="4676416" cy="451556"/>
          </a:xfrm>
        </p:grpSpPr>
        <p:pic>
          <p:nvPicPr>
            <p:cNvPr id="6" name="Picture 5">
              <a:extLst>
                <a:ext uri="{FF2B5EF4-FFF2-40B4-BE49-F238E27FC236}">
                  <a16:creationId xmlns:a16="http://schemas.microsoft.com/office/drawing/2014/main" id="{23D3430C-4ABC-39F8-A48E-D7FA11B33D93}"/>
                </a:ext>
              </a:extLst>
            </p:cNvPr>
            <p:cNvPicPr>
              <a:picLocks noChangeAspect="1"/>
            </p:cNvPicPr>
            <p:nvPr userDrawn="1"/>
          </p:nvPicPr>
          <p:blipFill>
            <a:blip r:embed="rId2"/>
            <a:stretch>
              <a:fillRect/>
            </a:stretch>
          </p:blipFill>
          <p:spPr>
            <a:xfrm>
              <a:off x="304800" y="6101644"/>
              <a:ext cx="451556" cy="451556"/>
            </a:xfrm>
            <a:prstGeom prst="rect">
              <a:avLst/>
            </a:prstGeom>
          </p:spPr>
        </p:pic>
        <p:sp>
          <p:nvSpPr>
            <p:cNvPr id="11" name="TextBox 10">
              <a:extLst>
                <a:ext uri="{FF2B5EF4-FFF2-40B4-BE49-F238E27FC236}">
                  <a16:creationId xmlns:a16="http://schemas.microsoft.com/office/drawing/2014/main" id="{21A00FBF-EEC6-6789-B025-413F9B45D2E0}"/>
                </a:ext>
              </a:extLst>
            </p:cNvPr>
            <p:cNvSpPr txBox="1"/>
            <p:nvPr userDrawn="1"/>
          </p:nvSpPr>
          <p:spPr>
            <a:xfrm>
              <a:off x="828780" y="6173127"/>
              <a:ext cx="4152436" cy="338554"/>
            </a:xfrm>
            <a:prstGeom prst="rect">
              <a:avLst/>
            </a:prstGeom>
            <a:noFill/>
          </p:spPr>
          <p:txBody>
            <a:bodyPr wrap="square" rtlCol="0">
              <a:spAutoFit/>
            </a:bodyPr>
            <a:lstStyle/>
            <a:p>
              <a:r>
                <a:rPr lang="en-US" sz="1600" spc="300" dirty="0">
                  <a:solidFill>
                    <a:schemeClr val="bg1"/>
                  </a:solidFill>
                </a:rPr>
                <a:t>UNIVERSITY OF FLORIDA</a:t>
              </a:r>
            </a:p>
          </p:txBody>
        </p:sp>
      </p:grpSp>
    </p:spTree>
    <p:extLst>
      <p:ext uri="{BB962C8B-B14F-4D97-AF65-F5344CB8AC3E}">
        <p14:creationId xmlns:p14="http://schemas.microsoft.com/office/powerpoint/2010/main" val="833448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tion 1">
    <p:bg>
      <p:bgPr>
        <a:gradFill>
          <a:gsLst>
            <a:gs pos="0">
              <a:schemeClr val="tx2"/>
            </a:gs>
            <a:gs pos="100000">
              <a:schemeClr val="accent2"/>
            </a:gs>
          </a:gsLst>
          <a:lin ang="5400000" scaled="1"/>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grpSp>
        <p:nvGrpSpPr>
          <p:cNvPr id="22" name="Group 21">
            <a:extLst>
              <a:ext uri="{FF2B5EF4-FFF2-40B4-BE49-F238E27FC236}">
                <a16:creationId xmlns:a16="http://schemas.microsoft.com/office/drawing/2014/main" id="{30569242-D45E-0458-53E4-C8E41289E89C}"/>
              </a:ext>
            </a:extLst>
          </p:cNvPr>
          <p:cNvGrpSpPr/>
          <p:nvPr userDrawn="1"/>
        </p:nvGrpSpPr>
        <p:grpSpPr>
          <a:xfrm>
            <a:off x="670780" y="2509520"/>
            <a:ext cx="11118874" cy="1930400"/>
            <a:chOff x="670780" y="2509520"/>
            <a:chExt cx="11118874" cy="1930400"/>
          </a:xfrm>
        </p:grpSpPr>
        <p:sp>
          <p:nvSpPr>
            <p:cNvPr id="2" name="object 7">
              <a:extLst>
                <a:ext uri="{FF2B5EF4-FFF2-40B4-BE49-F238E27FC236}">
                  <a16:creationId xmlns:a16="http://schemas.microsoft.com/office/drawing/2014/main" id="{5FCA8E8B-C129-0431-8ABD-0C522774C51B}"/>
                </a:ext>
              </a:extLst>
            </p:cNvPr>
            <p:cNvSpPr/>
            <p:nvPr userDrawn="1"/>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latin typeface="Aptos" panose="020B0004020202020204" pitchFamily="34" charset="0"/>
              </a:endParaRPr>
            </a:p>
          </p:txBody>
        </p:sp>
        <p:sp>
          <p:nvSpPr>
            <p:cNvPr id="3" name="object 8">
              <a:extLst>
                <a:ext uri="{FF2B5EF4-FFF2-40B4-BE49-F238E27FC236}">
                  <a16:creationId xmlns:a16="http://schemas.microsoft.com/office/drawing/2014/main" id="{F30DC871-E0CD-4566-872A-5240118B4413}"/>
                </a:ext>
              </a:extLst>
            </p:cNvPr>
            <p:cNvSpPr/>
            <p:nvPr userDrawn="1"/>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latin typeface="Aptos" panose="020B0004020202020204" pitchFamily="34" charset="0"/>
              </a:endParaRPr>
            </a:p>
          </p:txBody>
        </p:sp>
        <p:sp>
          <p:nvSpPr>
            <p:cNvPr id="4" name="object 9">
              <a:extLst>
                <a:ext uri="{FF2B5EF4-FFF2-40B4-BE49-F238E27FC236}">
                  <a16:creationId xmlns:a16="http://schemas.microsoft.com/office/drawing/2014/main" id="{7BD87A44-25A8-3FE2-A77E-4FE12BF5B2F9}"/>
                </a:ext>
              </a:extLst>
            </p:cNvPr>
            <p:cNvSpPr/>
            <p:nvPr userDrawn="1"/>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5" name="object 10">
              <a:extLst>
                <a:ext uri="{FF2B5EF4-FFF2-40B4-BE49-F238E27FC236}">
                  <a16:creationId xmlns:a16="http://schemas.microsoft.com/office/drawing/2014/main" id="{63F974E3-D4DB-DA15-0C20-5A0714965DB5}"/>
                </a:ext>
              </a:extLst>
            </p:cNvPr>
            <p:cNvSpPr/>
            <p:nvPr userDrawn="1"/>
          </p:nvSpPr>
          <p:spPr>
            <a:xfrm>
              <a:off x="10837171"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6" name="object 12">
              <a:extLst>
                <a:ext uri="{FF2B5EF4-FFF2-40B4-BE49-F238E27FC236}">
                  <a16:creationId xmlns:a16="http://schemas.microsoft.com/office/drawing/2014/main" id="{D756A3F2-D877-846D-A593-16E377F8324D}"/>
                </a:ext>
              </a:extLst>
            </p:cNvPr>
            <p:cNvSpPr/>
            <p:nvPr userDrawn="1"/>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7" name="object 14">
              <a:extLst>
                <a:ext uri="{FF2B5EF4-FFF2-40B4-BE49-F238E27FC236}">
                  <a16:creationId xmlns:a16="http://schemas.microsoft.com/office/drawing/2014/main" id="{F23B75A6-2E04-C228-4CD9-44238BBC1FEC}"/>
                </a:ext>
              </a:extLst>
            </p:cNvPr>
            <p:cNvSpPr/>
            <p:nvPr userDrawn="1"/>
          </p:nvSpPr>
          <p:spPr>
            <a:xfrm>
              <a:off x="9640244" y="3323123"/>
              <a:ext cx="0" cy="1116797"/>
            </a:xfrm>
            <a:custGeom>
              <a:avLst/>
              <a:gdLst/>
              <a:ahLst/>
              <a:cxnLst/>
              <a:rect l="l" t="t" r="r" b="b"/>
              <a:pathLst>
                <a:path h="2120265">
                  <a:moveTo>
                    <a:pt x="0" y="2120165"/>
                  </a:moveTo>
                  <a:lnTo>
                    <a:pt x="0" y="0"/>
                  </a:lnTo>
                </a:path>
              </a:pathLst>
            </a:custGeom>
            <a:ln w="13695">
              <a:solidFill>
                <a:schemeClr val="accent1"/>
              </a:solidFill>
            </a:ln>
          </p:spPr>
          <p:txBody>
            <a:bodyPr wrap="square" lIns="0" tIns="0" rIns="0" bIns="0" rtlCol="0"/>
            <a:lstStyle/>
            <a:p>
              <a:endParaRPr>
                <a:latin typeface="Aptos" panose="020B0004020202020204" pitchFamily="34" charset="0"/>
              </a:endParaRPr>
            </a:p>
          </p:txBody>
        </p:sp>
        <p:sp>
          <p:nvSpPr>
            <p:cNvPr id="11" name="object 16">
              <a:extLst>
                <a:ext uri="{FF2B5EF4-FFF2-40B4-BE49-F238E27FC236}">
                  <a16:creationId xmlns:a16="http://schemas.microsoft.com/office/drawing/2014/main" id="{463A6416-30BB-EC41-7A78-AC40DAC7089A}"/>
                </a:ext>
              </a:extLst>
            </p:cNvPr>
            <p:cNvSpPr/>
            <p:nvPr userDrawn="1"/>
          </p:nvSpPr>
          <p:spPr>
            <a:xfrm>
              <a:off x="10227535" y="3323123"/>
              <a:ext cx="0" cy="720449"/>
            </a:xfrm>
            <a:custGeom>
              <a:avLst/>
              <a:gdLst/>
              <a:ahLst/>
              <a:cxnLst/>
              <a:rect l="l" t="t" r="r" b="b"/>
              <a:pathLst>
                <a:path h="1367790">
                  <a:moveTo>
                    <a:pt x="0" y="136759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sp>
          <p:nvSpPr>
            <p:cNvPr id="12" name="object 17">
              <a:extLst>
                <a:ext uri="{FF2B5EF4-FFF2-40B4-BE49-F238E27FC236}">
                  <a16:creationId xmlns:a16="http://schemas.microsoft.com/office/drawing/2014/main" id="{22B1FDEE-F634-E3DE-638E-ECB7D7A6DB68}"/>
                </a:ext>
              </a:extLst>
            </p:cNvPr>
            <p:cNvSpPr/>
            <p:nvPr userDrawn="1"/>
          </p:nvSpPr>
          <p:spPr>
            <a:xfrm>
              <a:off x="10286000" y="2854347"/>
              <a:ext cx="0" cy="720449"/>
            </a:xfrm>
            <a:custGeom>
              <a:avLst/>
              <a:gdLst/>
              <a:ahLst/>
              <a:cxnLst/>
              <a:rect l="l" t="t" r="r" b="b"/>
              <a:pathLst>
                <a:path h="1367789">
                  <a:moveTo>
                    <a:pt x="0" y="1367581"/>
                  </a:moveTo>
                  <a:lnTo>
                    <a:pt x="0" y="0"/>
                  </a:lnTo>
                </a:path>
              </a:pathLst>
            </a:custGeom>
            <a:ln w="37506">
              <a:solidFill>
                <a:schemeClr val="accent1"/>
              </a:solidFill>
            </a:ln>
          </p:spPr>
          <p:txBody>
            <a:bodyPr wrap="square" lIns="0" tIns="0" rIns="0" bIns="0" rtlCol="0"/>
            <a:lstStyle/>
            <a:p>
              <a:endParaRPr>
                <a:latin typeface="Aptos" panose="020B0004020202020204" pitchFamily="34" charset="0"/>
              </a:endParaRPr>
            </a:p>
          </p:txBody>
        </p:sp>
        <p:sp>
          <p:nvSpPr>
            <p:cNvPr id="13" name="object 18">
              <a:extLst>
                <a:ext uri="{FF2B5EF4-FFF2-40B4-BE49-F238E27FC236}">
                  <a16:creationId xmlns:a16="http://schemas.microsoft.com/office/drawing/2014/main" id="{2507B25E-0EB2-3A17-88F4-6F7D700C99B9}"/>
                </a:ext>
              </a:extLst>
            </p:cNvPr>
            <p:cNvSpPr/>
            <p:nvPr userDrawn="1"/>
          </p:nvSpPr>
          <p:spPr>
            <a:xfrm>
              <a:off x="9688953" y="2509520"/>
              <a:ext cx="0" cy="961603"/>
            </a:xfrm>
            <a:custGeom>
              <a:avLst/>
              <a:gdLst/>
              <a:ahLst/>
              <a:cxnLst/>
              <a:rect l="l" t="t" r="r" b="b"/>
              <a:pathLst>
                <a:path h="1825625">
                  <a:moveTo>
                    <a:pt x="0" y="1825002"/>
                  </a:moveTo>
                  <a:lnTo>
                    <a:pt x="0" y="0"/>
                  </a:lnTo>
                </a:path>
              </a:pathLst>
            </a:custGeom>
            <a:ln w="32742">
              <a:solidFill>
                <a:schemeClr val="accent1"/>
              </a:solidFill>
            </a:ln>
          </p:spPr>
          <p:txBody>
            <a:bodyPr wrap="square" lIns="0" tIns="0" rIns="0" bIns="0" rtlCol="0"/>
            <a:lstStyle/>
            <a:p>
              <a:endParaRPr>
                <a:latin typeface="Aptos" panose="020B0004020202020204" pitchFamily="34" charset="0"/>
              </a:endParaRPr>
            </a:p>
          </p:txBody>
        </p:sp>
        <p:sp>
          <p:nvSpPr>
            <p:cNvPr id="14" name="object 19">
              <a:extLst>
                <a:ext uri="{FF2B5EF4-FFF2-40B4-BE49-F238E27FC236}">
                  <a16:creationId xmlns:a16="http://schemas.microsoft.com/office/drawing/2014/main" id="{969AB97A-EE96-88D7-AE0B-0471FE5132FF}"/>
                </a:ext>
              </a:extLst>
            </p:cNvPr>
            <p:cNvSpPr/>
            <p:nvPr userDrawn="1"/>
          </p:nvSpPr>
          <p:spPr>
            <a:xfrm>
              <a:off x="9420314" y="3214519"/>
              <a:ext cx="0" cy="720449"/>
            </a:xfrm>
            <a:custGeom>
              <a:avLst/>
              <a:gdLst/>
              <a:ahLst/>
              <a:cxnLst/>
              <a:rect l="l" t="t" r="r" b="b"/>
              <a:pathLst>
                <a:path h="1367790">
                  <a:moveTo>
                    <a:pt x="0" y="1367581"/>
                  </a:moveTo>
                  <a:lnTo>
                    <a:pt x="0" y="0"/>
                  </a:lnTo>
                </a:path>
              </a:pathLst>
            </a:custGeom>
            <a:ln w="32742">
              <a:solidFill>
                <a:schemeClr val="accent1"/>
              </a:solidFill>
            </a:ln>
          </p:spPr>
          <p:txBody>
            <a:bodyPr wrap="square" lIns="0" tIns="0" rIns="0" bIns="0" rtlCol="0"/>
            <a:lstStyle/>
            <a:p>
              <a:endParaRPr>
                <a:latin typeface="Aptos" panose="020B0004020202020204" pitchFamily="34" charset="0"/>
              </a:endParaRPr>
            </a:p>
          </p:txBody>
        </p:sp>
        <p:sp>
          <p:nvSpPr>
            <p:cNvPr id="15" name="object 22">
              <a:extLst>
                <a:ext uri="{FF2B5EF4-FFF2-40B4-BE49-F238E27FC236}">
                  <a16:creationId xmlns:a16="http://schemas.microsoft.com/office/drawing/2014/main" id="{336968A2-941A-AFF5-AD16-5EF2C17CE496}"/>
                </a:ext>
              </a:extLst>
            </p:cNvPr>
            <p:cNvSpPr/>
            <p:nvPr userDrawn="1"/>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16" name="object 23">
              <a:extLst>
                <a:ext uri="{FF2B5EF4-FFF2-40B4-BE49-F238E27FC236}">
                  <a16:creationId xmlns:a16="http://schemas.microsoft.com/office/drawing/2014/main" id="{7033909A-B3D1-0538-C916-1CF43E4E8519}"/>
                </a:ext>
              </a:extLst>
            </p:cNvPr>
            <p:cNvSpPr/>
            <p:nvPr userDrawn="1"/>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17" name="object 24">
              <a:extLst>
                <a:ext uri="{FF2B5EF4-FFF2-40B4-BE49-F238E27FC236}">
                  <a16:creationId xmlns:a16="http://schemas.microsoft.com/office/drawing/2014/main" id="{34987EDB-4BAA-27D0-7059-16824A0849A0}"/>
                </a:ext>
              </a:extLst>
            </p:cNvPr>
            <p:cNvSpPr/>
            <p:nvPr userDrawn="1"/>
          </p:nvSpPr>
          <p:spPr>
            <a:xfrm>
              <a:off x="10868240" y="2607753"/>
              <a:ext cx="0" cy="863268"/>
            </a:xfrm>
            <a:custGeom>
              <a:avLst/>
              <a:gdLst/>
              <a:ahLst/>
              <a:cxnLst/>
              <a:rect l="l" t="t" r="r" b="b"/>
              <a:pathLst>
                <a:path h="1638935">
                  <a:moveTo>
                    <a:pt x="0" y="1638505"/>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18" name="object 25">
              <a:extLst>
                <a:ext uri="{FF2B5EF4-FFF2-40B4-BE49-F238E27FC236}">
                  <a16:creationId xmlns:a16="http://schemas.microsoft.com/office/drawing/2014/main" id="{04D5CE76-6E36-67CB-0BAB-4D76DB49D57D}"/>
                </a:ext>
              </a:extLst>
            </p:cNvPr>
            <p:cNvSpPr/>
            <p:nvPr userDrawn="1"/>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19" name="object 26">
              <a:extLst>
                <a:ext uri="{FF2B5EF4-FFF2-40B4-BE49-F238E27FC236}">
                  <a16:creationId xmlns:a16="http://schemas.microsoft.com/office/drawing/2014/main" id="{DD537BD6-953F-8224-3587-EF202522E90D}"/>
                </a:ext>
              </a:extLst>
            </p:cNvPr>
            <p:cNvSpPr/>
            <p:nvPr userDrawn="1"/>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20" name="object 27">
              <a:extLst>
                <a:ext uri="{FF2B5EF4-FFF2-40B4-BE49-F238E27FC236}">
                  <a16:creationId xmlns:a16="http://schemas.microsoft.com/office/drawing/2014/main" id="{5C3872FD-2181-19EE-E157-ECD0F68BE035}"/>
                </a:ext>
              </a:extLst>
            </p:cNvPr>
            <p:cNvSpPr/>
            <p:nvPr userDrawn="1"/>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latin typeface="Aptos" panose="020B0004020202020204" pitchFamily="34" charset="0"/>
              </a:endParaRPr>
            </a:p>
          </p:txBody>
        </p:sp>
        <p:sp>
          <p:nvSpPr>
            <p:cNvPr id="21" name="object 28">
              <a:extLst>
                <a:ext uri="{FF2B5EF4-FFF2-40B4-BE49-F238E27FC236}">
                  <a16:creationId xmlns:a16="http://schemas.microsoft.com/office/drawing/2014/main" id="{1FDF0F6A-6C15-29FF-1017-1209A0441EFC}"/>
                </a:ext>
              </a:extLst>
            </p:cNvPr>
            <p:cNvSpPr/>
            <p:nvPr userDrawn="1"/>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gr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182102" y="2641887"/>
            <a:ext cx="3207418" cy="1544351"/>
          </a:xfrm>
        </p:spPr>
        <p:txBody>
          <a:bodyPr anchor="ctr" anchorCtr="0">
            <a:normAutofit/>
          </a:bodyPr>
          <a:lstStyle>
            <a:lvl1pPr marL="0" indent="0" algn="ctr">
              <a:buNone/>
              <a:defRPr sz="2000" b="1" spc="300">
                <a:solidFill>
                  <a:schemeClr val="bg1"/>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878060" y="4930814"/>
            <a:ext cx="4322322"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878060" y="1927186"/>
            <a:ext cx="4322321"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426821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2">
    <p:bg>
      <p:bgPr>
        <a:gradFill>
          <a:gsLst>
            <a:gs pos="0">
              <a:schemeClr val="tx2"/>
            </a:gs>
            <a:gs pos="100000">
              <a:schemeClr val="accent2"/>
            </a:gs>
          </a:gsLst>
          <a:lin ang="5400000" scaled="1"/>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234081" y="2641887"/>
            <a:ext cx="3103460" cy="1544351"/>
          </a:xfrm>
        </p:spPr>
        <p:txBody>
          <a:bodyPr anchor="ctr" anchorCtr="0">
            <a:normAutofit/>
          </a:bodyPr>
          <a:lstStyle>
            <a:lvl1pPr marL="0" indent="0" algn="ctr">
              <a:buNone/>
              <a:defRPr sz="2000" b="1" spc="300">
                <a:solidFill>
                  <a:schemeClr val="bg1"/>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978776" y="4930814"/>
            <a:ext cx="2961174"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978777" y="1927186"/>
            <a:ext cx="2961172" cy="2862263"/>
          </a:xfrm>
          <a:solidFill>
            <a:schemeClr val="bg1"/>
          </a:solidFill>
        </p:spPr>
        <p:txBody>
          <a:bodyPr/>
          <a:lstStyle>
            <a:lvl1pPr marL="0" indent="0" algn="ctr">
              <a:buNone/>
              <a:defRPr>
                <a:solidFill>
                  <a:schemeClr val="accent2"/>
                </a:solidFill>
              </a:defRPr>
            </a:lvl1pPr>
          </a:lstStyle>
          <a:p>
            <a:r>
              <a:rPr lang="en-US" dirty="0"/>
              <a:t>CLICK TO ADD PICTURE</a:t>
            </a:r>
          </a:p>
        </p:txBody>
      </p:sp>
      <p:grpSp>
        <p:nvGrpSpPr>
          <p:cNvPr id="67" name="Group 66">
            <a:extLst>
              <a:ext uri="{FF2B5EF4-FFF2-40B4-BE49-F238E27FC236}">
                <a16:creationId xmlns:a16="http://schemas.microsoft.com/office/drawing/2014/main" id="{B348BFE6-6919-BD01-278F-D835DD9CD63A}"/>
              </a:ext>
            </a:extLst>
          </p:cNvPr>
          <p:cNvGrpSpPr/>
          <p:nvPr userDrawn="1"/>
        </p:nvGrpSpPr>
        <p:grpSpPr>
          <a:xfrm>
            <a:off x="670780" y="2509520"/>
            <a:ext cx="11118874" cy="1930400"/>
            <a:chOff x="670780" y="2509520"/>
            <a:chExt cx="11118874" cy="1930400"/>
          </a:xfrm>
        </p:grpSpPr>
        <p:sp>
          <p:nvSpPr>
            <p:cNvPr id="68" name="object 7">
              <a:extLst>
                <a:ext uri="{FF2B5EF4-FFF2-40B4-BE49-F238E27FC236}">
                  <a16:creationId xmlns:a16="http://schemas.microsoft.com/office/drawing/2014/main" id="{CADBFA9A-845A-5419-48A3-56B5E967B7EA}"/>
                </a:ext>
              </a:extLst>
            </p:cNvPr>
            <p:cNvSpPr/>
            <p:nvPr/>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latin typeface="Aptos" panose="020B0004020202020204" pitchFamily="34" charset="0"/>
              </a:endParaRPr>
            </a:p>
          </p:txBody>
        </p:sp>
        <p:sp>
          <p:nvSpPr>
            <p:cNvPr id="69" name="object 8">
              <a:extLst>
                <a:ext uri="{FF2B5EF4-FFF2-40B4-BE49-F238E27FC236}">
                  <a16:creationId xmlns:a16="http://schemas.microsoft.com/office/drawing/2014/main" id="{08BCF02F-D9E7-A098-EC29-4E8C4D11B88F}"/>
                </a:ext>
              </a:extLst>
            </p:cNvPr>
            <p:cNvSpPr/>
            <p:nvPr/>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latin typeface="Aptos" panose="020B0004020202020204" pitchFamily="34" charset="0"/>
              </a:endParaRPr>
            </a:p>
          </p:txBody>
        </p:sp>
        <p:sp>
          <p:nvSpPr>
            <p:cNvPr id="70" name="object 9">
              <a:extLst>
                <a:ext uri="{FF2B5EF4-FFF2-40B4-BE49-F238E27FC236}">
                  <a16:creationId xmlns:a16="http://schemas.microsoft.com/office/drawing/2014/main" id="{DC4F7991-71E8-9506-3BEC-435F1203936B}"/>
                </a:ext>
              </a:extLst>
            </p:cNvPr>
            <p:cNvSpPr/>
            <p:nvPr/>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71" name="object 12">
              <a:extLst>
                <a:ext uri="{FF2B5EF4-FFF2-40B4-BE49-F238E27FC236}">
                  <a16:creationId xmlns:a16="http://schemas.microsoft.com/office/drawing/2014/main" id="{00B2A59C-F654-C3B6-B5A4-5C6F52ECFE79}"/>
                </a:ext>
              </a:extLst>
            </p:cNvPr>
            <p:cNvSpPr/>
            <p:nvPr/>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72" name="object 14">
              <a:extLst>
                <a:ext uri="{FF2B5EF4-FFF2-40B4-BE49-F238E27FC236}">
                  <a16:creationId xmlns:a16="http://schemas.microsoft.com/office/drawing/2014/main" id="{ED365BD5-EADF-EE38-22F7-8665C7833482}"/>
                </a:ext>
              </a:extLst>
            </p:cNvPr>
            <p:cNvSpPr/>
            <p:nvPr/>
          </p:nvSpPr>
          <p:spPr>
            <a:xfrm>
              <a:off x="8245078" y="3323123"/>
              <a:ext cx="0" cy="1116797"/>
            </a:xfrm>
            <a:custGeom>
              <a:avLst/>
              <a:gdLst/>
              <a:ahLst/>
              <a:cxnLst/>
              <a:rect l="l" t="t" r="r" b="b"/>
              <a:pathLst>
                <a:path h="2120265">
                  <a:moveTo>
                    <a:pt x="0" y="2120165"/>
                  </a:moveTo>
                  <a:lnTo>
                    <a:pt x="0" y="0"/>
                  </a:lnTo>
                </a:path>
              </a:pathLst>
            </a:custGeom>
            <a:ln w="13695">
              <a:solidFill>
                <a:schemeClr val="accent1"/>
              </a:solidFill>
            </a:ln>
          </p:spPr>
          <p:txBody>
            <a:bodyPr wrap="square" lIns="0" tIns="0" rIns="0" bIns="0" rtlCol="0"/>
            <a:lstStyle/>
            <a:p>
              <a:endParaRPr>
                <a:latin typeface="Aptos" panose="020B0004020202020204" pitchFamily="34" charset="0"/>
              </a:endParaRPr>
            </a:p>
          </p:txBody>
        </p:sp>
        <p:sp>
          <p:nvSpPr>
            <p:cNvPr id="73" name="object 18">
              <a:extLst>
                <a:ext uri="{FF2B5EF4-FFF2-40B4-BE49-F238E27FC236}">
                  <a16:creationId xmlns:a16="http://schemas.microsoft.com/office/drawing/2014/main" id="{3DE465F9-71DC-8C2A-0C68-C415CE0F848D}"/>
                </a:ext>
              </a:extLst>
            </p:cNvPr>
            <p:cNvSpPr/>
            <p:nvPr/>
          </p:nvSpPr>
          <p:spPr>
            <a:xfrm>
              <a:off x="8293787" y="2509520"/>
              <a:ext cx="0" cy="961603"/>
            </a:xfrm>
            <a:custGeom>
              <a:avLst/>
              <a:gdLst/>
              <a:ahLst/>
              <a:cxnLst/>
              <a:rect l="l" t="t" r="r" b="b"/>
              <a:pathLst>
                <a:path h="1825625">
                  <a:moveTo>
                    <a:pt x="0" y="1825002"/>
                  </a:moveTo>
                  <a:lnTo>
                    <a:pt x="0" y="0"/>
                  </a:lnTo>
                </a:path>
              </a:pathLst>
            </a:custGeom>
            <a:ln w="32742">
              <a:solidFill>
                <a:schemeClr val="accent1"/>
              </a:solidFill>
            </a:ln>
          </p:spPr>
          <p:txBody>
            <a:bodyPr wrap="square" lIns="0" tIns="0" rIns="0" bIns="0" rtlCol="0"/>
            <a:lstStyle/>
            <a:p>
              <a:endParaRPr>
                <a:latin typeface="Aptos" panose="020B0004020202020204" pitchFamily="34" charset="0"/>
              </a:endParaRPr>
            </a:p>
          </p:txBody>
        </p:sp>
        <p:sp>
          <p:nvSpPr>
            <p:cNvPr id="74" name="object 22">
              <a:extLst>
                <a:ext uri="{FF2B5EF4-FFF2-40B4-BE49-F238E27FC236}">
                  <a16:creationId xmlns:a16="http://schemas.microsoft.com/office/drawing/2014/main" id="{E527EF82-1F7F-4D96-EA9D-E5F132F48939}"/>
                </a:ext>
              </a:extLst>
            </p:cNvPr>
            <p:cNvSpPr/>
            <p:nvPr/>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75" name="object 23">
              <a:extLst>
                <a:ext uri="{FF2B5EF4-FFF2-40B4-BE49-F238E27FC236}">
                  <a16:creationId xmlns:a16="http://schemas.microsoft.com/office/drawing/2014/main" id="{B430D028-858D-3F7D-6935-4D420F2E4218}"/>
                </a:ext>
              </a:extLst>
            </p:cNvPr>
            <p:cNvSpPr/>
            <p:nvPr/>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76" name="object 25">
              <a:extLst>
                <a:ext uri="{FF2B5EF4-FFF2-40B4-BE49-F238E27FC236}">
                  <a16:creationId xmlns:a16="http://schemas.microsoft.com/office/drawing/2014/main" id="{17ACD9CD-C7FB-52ED-BCE7-032C9676483C}"/>
                </a:ext>
              </a:extLst>
            </p:cNvPr>
            <p:cNvSpPr/>
            <p:nvPr/>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77" name="object 26">
              <a:extLst>
                <a:ext uri="{FF2B5EF4-FFF2-40B4-BE49-F238E27FC236}">
                  <a16:creationId xmlns:a16="http://schemas.microsoft.com/office/drawing/2014/main" id="{9A70B059-6F1F-92BE-0922-AD9BAE0B4DA9}"/>
                </a:ext>
              </a:extLst>
            </p:cNvPr>
            <p:cNvSpPr/>
            <p:nvPr/>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78" name="object 27">
              <a:extLst>
                <a:ext uri="{FF2B5EF4-FFF2-40B4-BE49-F238E27FC236}">
                  <a16:creationId xmlns:a16="http://schemas.microsoft.com/office/drawing/2014/main" id="{041E78A7-E8ED-E18D-694B-65D1C16AA7D5}"/>
                </a:ext>
              </a:extLst>
            </p:cNvPr>
            <p:cNvSpPr/>
            <p:nvPr/>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latin typeface="Aptos" panose="020B0004020202020204" pitchFamily="34" charset="0"/>
              </a:endParaRPr>
            </a:p>
          </p:txBody>
        </p:sp>
        <p:sp>
          <p:nvSpPr>
            <p:cNvPr id="79" name="object 28">
              <a:extLst>
                <a:ext uri="{FF2B5EF4-FFF2-40B4-BE49-F238E27FC236}">
                  <a16:creationId xmlns:a16="http://schemas.microsoft.com/office/drawing/2014/main" id="{7AE90305-A38E-C8F9-59DF-43416E7C19CF}"/>
                </a:ext>
              </a:extLst>
            </p:cNvPr>
            <p:cNvSpPr/>
            <p:nvPr/>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grpSp>
      <p:sp>
        <p:nvSpPr>
          <p:cNvPr id="84" name="Text Placeholder 23">
            <a:extLst>
              <a:ext uri="{FF2B5EF4-FFF2-40B4-BE49-F238E27FC236}">
                <a16:creationId xmlns:a16="http://schemas.microsoft.com/office/drawing/2014/main" id="{EBCB726A-070B-8445-B7FB-C1E621CFF9BF}"/>
              </a:ext>
            </a:extLst>
          </p:cNvPr>
          <p:cNvSpPr>
            <a:spLocks noGrp="1"/>
          </p:cNvSpPr>
          <p:nvPr>
            <p:ph type="body" sz="quarter" idx="16" hasCustomPrompt="1"/>
          </p:nvPr>
        </p:nvSpPr>
        <p:spPr>
          <a:xfrm>
            <a:off x="8532204" y="4930814"/>
            <a:ext cx="2961174"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85" name="Picture Placeholder 26">
            <a:extLst>
              <a:ext uri="{FF2B5EF4-FFF2-40B4-BE49-F238E27FC236}">
                <a16:creationId xmlns:a16="http://schemas.microsoft.com/office/drawing/2014/main" id="{8965D58A-ED43-6CCC-EAB3-28E73C46487D}"/>
              </a:ext>
            </a:extLst>
          </p:cNvPr>
          <p:cNvSpPr>
            <a:spLocks noGrp="1"/>
          </p:cNvSpPr>
          <p:nvPr>
            <p:ph type="pic" sz="quarter" idx="17" hasCustomPrompt="1"/>
          </p:nvPr>
        </p:nvSpPr>
        <p:spPr>
          <a:xfrm>
            <a:off x="8532205" y="1927186"/>
            <a:ext cx="2961172"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4122822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duction 3">
    <p:bg>
      <p:bgPr>
        <a:gradFill>
          <a:gsLst>
            <a:gs pos="0">
              <a:schemeClr val="tx2"/>
            </a:gs>
            <a:gs pos="100000">
              <a:schemeClr val="accent2"/>
            </a:gs>
          </a:gsLst>
          <a:lin ang="5400000" scaled="1"/>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234081" y="2641887"/>
            <a:ext cx="3103460" cy="1544351"/>
          </a:xfrm>
        </p:spPr>
        <p:txBody>
          <a:bodyPr anchor="ctr" anchorCtr="0">
            <a:normAutofit/>
          </a:bodyPr>
          <a:lstStyle>
            <a:lvl1pPr marL="0" indent="0" algn="ctr">
              <a:buNone/>
              <a:defRPr sz="2000" b="1" spc="300">
                <a:solidFill>
                  <a:schemeClr val="bg1"/>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732886" y="4930814"/>
            <a:ext cx="1966560"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732886" y="1927186"/>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
        <p:nvSpPr>
          <p:cNvPr id="37" name="Text Placeholder 23">
            <a:extLst>
              <a:ext uri="{FF2B5EF4-FFF2-40B4-BE49-F238E27FC236}">
                <a16:creationId xmlns:a16="http://schemas.microsoft.com/office/drawing/2014/main" id="{0E6DD673-63FB-28C3-ABC6-D72F6F89C5D8}"/>
              </a:ext>
            </a:extLst>
          </p:cNvPr>
          <p:cNvSpPr>
            <a:spLocks noGrp="1"/>
          </p:cNvSpPr>
          <p:nvPr>
            <p:ph type="body" sz="quarter" idx="16" hasCustomPrompt="1"/>
          </p:nvPr>
        </p:nvSpPr>
        <p:spPr>
          <a:xfrm>
            <a:off x="7187417" y="4930814"/>
            <a:ext cx="1966560"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38" name="Picture Placeholder 26">
            <a:extLst>
              <a:ext uri="{FF2B5EF4-FFF2-40B4-BE49-F238E27FC236}">
                <a16:creationId xmlns:a16="http://schemas.microsoft.com/office/drawing/2014/main" id="{2F8E293A-E74E-584F-E5A1-CA17EFAA4875}"/>
              </a:ext>
            </a:extLst>
          </p:cNvPr>
          <p:cNvSpPr>
            <a:spLocks noGrp="1"/>
          </p:cNvSpPr>
          <p:nvPr>
            <p:ph type="pic" sz="quarter" idx="17" hasCustomPrompt="1"/>
          </p:nvPr>
        </p:nvSpPr>
        <p:spPr>
          <a:xfrm>
            <a:off x="7187417" y="1927186"/>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grpSp>
        <p:nvGrpSpPr>
          <p:cNvPr id="2" name="Group 1">
            <a:extLst>
              <a:ext uri="{FF2B5EF4-FFF2-40B4-BE49-F238E27FC236}">
                <a16:creationId xmlns:a16="http://schemas.microsoft.com/office/drawing/2014/main" id="{79C70629-D369-2791-EA7E-B6A57496162B}"/>
              </a:ext>
            </a:extLst>
          </p:cNvPr>
          <p:cNvGrpSpPr/>
          <p:nvPr userDrawn="1"/>
        </p:nvGrpSpPr>
        <p:grpSpPr>
          <a:xfrm>
            <a:off x="97536" y="2294468"/>
            <a:ext cx="11692128" cy="1966450"/>
            <a:chOff x="97536" y="2294468"/>
            <a:chExt cx="11692128" cy="1966450"/>
          </a:xfrm>
        </p:grpSpPr>
        <p:sp>
          <p:nvSpPr>
            <p:cNvPr id="39" name="object 7">
              <a:extLst>
                <a:ext uri="{FF2B5EF4-FFF2-40B4-BE49-F238E27FC236}">
                  <a16:creationId xmlns:a16="http://schemas.microsoft.com/office/drawing/2014/main" id="{27998413-F1E0-CE68-13C8-E65B89F31683}"/>
                </a:ext>
              </a:extLst>
            </p:cNvPr>
            <p:cNvSpPr/>
            <p:nvPr userDrawn="1"/>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latin typeface="Aptos" panose="020B0004020202020204" pitchFamily="34" charset="0"/>
              </a:endParaRPr>
            </a:p>
          </p:txBody>
        </p:sp>
        <p:sp>
          <p:nvSpPr>
            <p:cNvPr id="40" name="object 8">
              <a:extLst>
                <a:ext uri="{FF2B5EF4-FFF2-40B4-BE49-F238E27FC236}">
                  <a16:creationId xmlns:a16="http://schemas.microsoft.com/office/drawing/2014/main" id="{3EF96E47-BF26-6C8D-B25B-BCA098A19C35}"/>
                </a:ext>
              </a:extLst>
            </p:cNvPr>
            <p:cNvSpPr/>
            <p:nvPr userDrawn="1"/>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latin typeface="Aptos" panose="020B0004020202020204" pitchFamily="34" charset="0"/>
              </a:endParaRPr>
            </a:p>
          </p:txBody>
        </p:sp>
        <p:sp>
          <p:nvSpPr>
            <p:cNvPr id="41" name="object 9">
              <a:extLst>
                <a:ext uri="{FF2B5EF4-FFF2-40B4-BE49-F238E27FC236}">
                  <a16:creationId xmlns:a16="http://schemas.microsoft.com/office/drawing/2014/main" id="{993A52F2-CBFE-8F8A-884F-1EAE6DBCE421}"/>
                </a:ext>
              </a:extLst>
            </p:cNvPr>
            <p:cNvSpPr/>
            <p:nvPr userDrawn="1"/>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42" name="object 12">
              <a:extLst>
                <a:ext uri="{FF2B5EF4-FFF2-40B4-BE49-F238E27FC236}">
                  <a16:creationId xmlns:a16="http://schemas.microsoft.com/office/drawing/2014/main" id="{C103BD2B-9723-DBAB-1CCA-2F67C10C913F}"/>
                </a:ext>
              </a:extLst>
            </p:cNvPr>
            <p:cNvSpPr/>
            <p:nvPr userDrawn="1"/>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43" name="object 22">
              <a:extLst>
                <a:ext uri="{FF2B5EF4-FFF2-40B4-BE49-F238E27FC236}">
                  <a16:creationId xmlns:a16="http://schemas.microsoft.com/office/drawing/2014/main" id="{A731C77F-7B95-F75C-EA78-C1AEECBCEB07}"/>
                </a:ext>
              </a:extLst>
            </p:cNvPr>
            <p:cNvSpPr/>
            <p:nvPr userDrawn="1"/>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44" name="object 23">
              <a:extLst>
                <a:ext uri="{FF2B5EF4-FFF2-40B4-BE49-F238E27FC236}">
                  <a16:creationId xmlns:a16="http://schemas.microsoft.com/office/drawing/2014/main" id="{00CF1C29-B39C-4571-893E-E68F3FF2E57D}"/>
                </a:ext>
              </a:extLst>
            </p:cNvPr>
            <p:cNvSpPr/>
            <p:nvPr userDrawn="1"/>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45" name="object 25">
              <a:extLst>
                <a:ext uri="{FF2B5EF4-FFF2-40B4-BE49-F238E27FC236}">
                  <a16:creationId xmlns:a16="http://schemas.microsoft.com/office/drawing/2014/main" id="{E459EFB9-F9C4-005C-7ED4-E145C67BF28F}"/>
                </a:ext>
              </a:extLst>
            </p:cNvPr>
            <p:cNvSpPr/>
            <p:nvPr userDrawn="1"/>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46" name="object 26">
              <a:extLst>
                <a:ext uri="{FF2B5EF4-FFF2-40B4-BE49-F238E27FC236}">
                  <a16:creationId xmlns:a16="http://schemas.microsoft.com/office/drawing/2014/main" id="{1D1C92D6-30FD-F34C-EBA8-9E5B1B48E35C}"/>
                </a:ext>
              </a:extLst>
            </p:cNvPr>
            <p:cNvSpPr/>
            <p:nvPr userDrawn="1"/>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47" name="object 27">
              <a:extLst>
                <a:ext uri="{FF2B5EF4-FFF2-40B4-BE49-F238E27FC236}">
                  <a16:creationId xmlns:a16="http://schemas.microsoft.com/office/drawing/2014/main" id="{A7DB6DA7-60CA-BB6D-F488-C012A6E406E5}"/>
                </a:ext>
              </a:extLst>
            </p:cNvPr>
            <p:cNvSpPr/>
            <p:nvPr userDrawn="1"/>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latin typeface="Aptos" panose="020B0004020202020204" pitchFamily="34" charset="0"/>
              </a:endParaRPr>
            </a:p>
          </p:txBody>
        </p:sp>
        <p:sp>
          <p:nvSpPr>
            <p:cNvPr id="48" name="object 28">
              <a:extLst>
                <a:ext uri="{FF2B5EF4-FFF2-40B4-BE49-F238E27FC236}">
                  <a16:creationId xmlns:a16="http://schemas.microsoft.com/office/drawing/2014/main" id="{48504641-C1E4-99C6-FF23-9EBE92308BA9}"/>
                </a:ext>
              </a:extLst>
            </p:cNvPr>
            <p:cNvSpPr/>
            <p:nvPr userDrawn="1"/>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sp>
          <p:nvSpPr>
            <p:cNvPr id="49" name="object 7">
              <a:extLst>
                <a:ext uri="{FF2B5EF4-FFF2-40B4-BE49-F238E27FC236}">
                  <a16:creationId xmlns:a16="http://schemas.microsoft.com/office/drawing/2014/main" id="{3364A750-11A2-6EE8-7784-F847F92B7B1E}"/>
                </a:ext>
              </a:extLst>
            </p:cNvPr>
            <p:cNvSpPr/>
            <p:nvPr userDrawn="1"/>
          </p:nvSpPr>
          <p:spPr>
            <a:xfrm>
              <a:off x="331373" y="3177425"/>
              <a:ext cx="0" cy="1055264"/>
            </a:xfrm>
            <a:custGeom>
              <a:avLst/>
              <a:gdLst/>
              <a:ahLst/>
              <a:cxnLst/>
              <a:rect l="l" t="t" r="r" b="b"/>
              <a:pathLst>
                <a:path h="1367790">
                  <a:moveTo>
                    <a:pt x="0" y="1367591"/>
                  </a:moveTo>
                  <a:lnTo>
                    <a:pt x="0" y="0"/>
                  </a:lnTo>
                </a:path>
              </a:pathLst>
            </a:custGeom>
            <a:ln w="38700">
              <a:solidFill>
                <a:schemeClr val="accent1"/>
              </a:solidFill>
            </a:ln>
          </p:spPr>
          <p:txBody>
            <a:bodyPr wrap="square" lIns="0" tIns="0" rIns="0" bIns="0" rtlCol="0"/>
            <a:lstStyle/>
            <a:p>
              <a:endParaRPr>
                <a:latin typeface="Aptos" panose="020B0004020202020204" pitchFamily="34" charset="0"/>
              </a:endParaRPr>
            </a:p>
          </p:txBody>
        </p:sp>
        <p:sp>
          <p:nvSpPr>
            <p:cNvPr id="50" name="object 10">
              <a:extLst>
                <a:ext uri="{FF2B5EF4-FFF2-40B4-BE49-F238E27FC236}">
                  <a16:creationId xmlns:a16="http://schemas.microsoft.com/office/drawing/2014/main" id="{F2340691-1DB0-1E83-AE38-425DA9C8ABE3}"/>
                </a:ext>
              </a:extLst>
            </p:cNvPr>
            <p:cNvSpPr/>
            <p:nvPr userDrawn="1"/>
          </p:nvSpPr>
          <p:spPr>
            <a:xfrm>
              <a:off x="4424162" y="3177425"/>
              <a:ext cx="0" cy="1055264"/>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51" name="object 11">
              <a:extLst>
                <a:ext uri="{FF2B5EF4-FFF2-40B4-BE49-F238E27FC236}">
                  <a16:creationId xmlns:a16="http://schemas.microsoft.com/office/drawing/2014/main" id="{6F4F94A7-AE72-8A1A-6A31-ACF4513E169C}"/>
                </a:ext>
              </a:extLst>
            </p:cNvPr>
            <p:cNvSpPr/>
            <p:nvPr userDrawn="1"/>
          </p:nvSpPr>
          <p:spPr>
            <a:xfrm>
              <a:off x="11706412" y="3177425"/>
              <a:ext cx="0" cy="1055264"/>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52" name="object 13">
              <a:extLst>
                <a:ext uri="{FF2B5EF4-FFF2-40B4-BE49-F238E27FC236}">
                  <a16:creationId xmlns:a16="http://schemas.microsoft.com/office/drawing/2014/main" id="{46BBDD50-67ED-AB73-9A1C-61EC8909BF1D}"/>
                </a:ext>
              </a:extLst>
            </p:cNvPr>
            <p:cNvSpPr/>
            <p:nvPr userDrawn="1"/>
          </p:nvSpPr>
          <p:spPr>
            <a:xfrm>
              <a:off x="6814358" y="3205654"/>
              <a:ext cx="0" cy="1055264"/>
            </a:xfrm>
            <a:custGeom>
              <a:avLst/>
              <a:gdLst/>
              <a:ahLst/>
              <a:cxnLst/>
              <a:rect l="l" t="t" r="r" b="b"/>
              <a:pathLst>
                <a:path h="1367790">
                  <a:moveTo>
                    <a:pt x="0" y="1367591"/>
                  </a:moveTo>
                  <a:lnTo>
                    <a:pt x="0" y="0"/>
                  </a:lnTo>
                </a:path>
              </a:pathLst>
            </a:custGeom>
            <a:ln w="18460">
              <a:solidFill>
                <a:schemeClr val="accent1"/>
              </a:solidFill>
            </a:ln>
          </p:spPr>
          <p:txBody>
            <a:bodyPr wrap="square" lIns="0" tIns="0" rIns="0" bIns="0" rtlCol="0"/>
            <a:lstStyle/>
            <a:p>
              <a:endParaRPr>
                <a:latin typeface="Aptos" panose="020B0004020202020204" pitchFamily="34" charset="0"/>
              </a:endParaRPr>
            </a:p>
          </p:txBody>
        </p:sp>
        <p:sp>
          <p:nvSpPr>
            <p:cNvPr id="53" name="object 14">
              <a:extLst>
                <a:ext uri="{FF2B5EF4-FFF2-40B4-BE49-F238E27FC236}">
                  <a16:creationId xmlns:a16="http://schemas.microsoft.com/office/drawing/2014/main" id="{45044916-44DF-AD7A-7F2B-EC4C6C485EBC}"/>
                </a:ext>
              </a:extLst>
            </p:cNvPr>
            <p:cNvSpPr/>
            <p:nvPr userDrawn="1"/>
          </p:nvSpPr>
          <p:spPr>
            <a:xfrm>
              <a:off x="9268180" y="3177425"/>
              <a:ext cx="0" cy="1055264"/>
            </a:xfrm>
            <a:custGeom>
              <a:avLst/>
              <a:gdLst/>
              <a:ahLst/>
              <a:cxnLst/>
              <a:rect l="l" t="t" r="r" b="b"/>
              <a:pathLst>
                <a:path h="1367790">
                  <a:moveTo>
                    <a:pt x="0" y="1367591"/>
                  </a:moveTo>
                  <a:lnTo>
                    <a:pt x="0" y="0"/>
                  </a:lnTo>
                </a:path>
              </a:pathLst>
            </a:custGeom>
            <a:ln w="13695">
              <a:solidFill>
                <a:schemeClr val="accent1"/>
              </a:solidFill>
            </a:ln>
          </p:spPr>
          <p:txBody>
            <a:bodyPr wrap="square" lIns="0" tIns="0" rIns="0" bIns="0" rtlCol="0"/>
            <a:lstStyle/>
            <a:p>
              <a:endParaRPr>
                <a:latin typeface="Aptos" panose="020B0004020202020204" pitchFamily="34" charset="0"/>
              </a:endParaRPr>
            </a:p>
          </p:txBody>
        </p:sp>
        <p:sp>
          <p:nvSpPr>
            <p:cNvPr id="54" name="object 15">
              <a:extLst>
                <a:ext uri="{FF2B5EF4-FFF2-40B4-BE49-F238E27FC236}">
                  <a16:creationId xmlns:a16="http://schemas.microsoft.com/office/drawing/2014/main" id="{F743F31C-BC34-E9DD-560B-28E88889C60F}"/>
                </a:ext>
              </a:extLst>
            </p:cNvPr>
            <p:cNvSpPr/>
            <p:nvPr userDrawn="1"/>
          </p:nvSpPr>
          <p:spPr>
            <a:xfrm>
              <a:off x="4673701" y="3177425"/>
              <a:ext cx="0" cy="1055264"/>
            </a:xfrm>
            <a:custGeom>
              <a:avLst/>
              <a:gdLst/>
              <a:ahLst/>
              <a:cxnLst/>
              <a:rect l="l" t="t" r="r" b="b"/>
              <a:pathLst>
                <a:path h="1367790">
                  <a:moveTo>
                    <a:pt x="0" y="1367591"/>
                  </a:moveTo>
                  <a:lnTo>
                    <a:pt x="0" y="0"/>
                  </a:lnTo>
                </a:path>
              </a:pathLst>
            </a:custGeom>
            <a:ln w="13695">
              <a:solidFill>
                <a:schemeClr val="accent1"/>
              </a:solidFill>
            </a:ln>
          </p:spPr>
          <p:txBody>
            <a:bodyPr wrap="square" lIns="0" tIns="0" rIns="0" bIns="0" rtlCol="0"/>
            <a:lstStyle/>
            <a:p>
              <a:endParaRPr>
                <a:latin typeface="Aptos" panose="020B0004020202020204" pitchFamily="34" charset="0"/>
              </a:endParaRPr>
            </a:p>
          </p:txBody>
        </p:sp>
        <p:sp>
          <p:nvSpPr>
            <p:cNvPr id="55" name="object 16">
              <a:extLst>
                <a:ext uri="{FF2B5EF4-FFF2-40B4-BE49-F238E27FC236}">
                  <a16:creationId xmlns:a16="http://schemas.microsoft.com/office/drawing/2014/main" id="{3744547B-6226-00A8-74C1-68144267E4C1}"/>
                </a:ext>
              </a:extLst>
            </p:cNvPr>
            <p:cNvSpPr/>
            <p:nvPr userDrawn="1"/>
          </p:nvSpPr>
          <p:spPr>
            <a:xfrm>
              <a:off x="9613235" y="3177425"/>
              <a:ext cx="0" cy="1055264"/>
            </a:xfrm>
            <a:custGeom>
              <a:avLst/>
              <a:gdLst/>
              <a:ahLst/>
              <a:cxnLst/>
              <a:rect l="l" t="t" r="r" b="b"/>
              <a:pathLst>
                <a:path h="1367790">
                  <a:moveTo>
                    <a:pt x="0" y="136759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sp>
          <p:nvSpPr>
            <p:cNvPr id="56" name="object 17">
              <a:extLst>
                <a:ext uri="{FF2B5EF4-FFF2-40B4-BE49-F238E27FC236}">
                  <a16:creationId xmlns:a16="http://schemas.microsoft.com/office/drawing/2014/main" id="{84F9E06D-00AD-E6F3-B7D2-B508F8158B0D}"/>
                </a:ext>
              </a:extLst>
            </p:cNvPr>
            <p:cNvSpPr/>
            <p:nvPr userDrawn="1"/>
          </p:nvSpPr>
          <p:spPr>
            <a:xfrm>
              <a:off x="9672975" y="2490794"/>
              <a:ext cx="0" cy="1055264"/>
            </a:xfrm>
            <a:custGeom>
              <a:avLst/>
              <a:gdLst/>
              <a:ahLst/>
              <a:cxnLst/>
              <a:rect l="l" t="t" r="r" b="b"/>
              <a:pathLst>
                <a:path h="1367789">
                  <a:moveTo>
                    <a:pt x="0" y="1367581"/>
                  </a:moveTo>
                  <a:lnTo>
                    <a:pt x="0" y="0"/>
                  </a:lnTo>
                </a:path>
              </a:pathLst>
            </a:custGeom>
            <a:ln w="37506">
              <a:solidFill>
                <a:schemeClr val="accent1"/>
              </a:solidFill>
            </a:ln>
          </p:spPr>
          <p:txBody>
            <a:bodyPr wrap="square" lIns="0" tIns="0" rIns="0" bIns="0" rtlCol="0"/>
            <a:lstStyle/>
            <a:p>
              <a:endParaRPr>
                <a:latin typeface="Aptos" panose="020B0004020202020204" pitchFamily="34" charset="0"/>
              </a:endParaRPr>
            </a:p>
          </p:txBody>
        </p:sp>
        <p:sp>
          <p:nvSpPr>
            <p:cNvPr id="57" name="object 18">
              <a:extLst>
                <a:ext uri="{FF2B5EF4-FFF2-40B4-BE49-F238E27FC236}">
                  <a16:creationId xmlns:a16="http://schemas.microsoft.com/office/drawing/2014/main" id="{83D8CF83-23B8-AB7E-5A8A-A2A6B16FB7A0}"/>
                </a:ext>
              </a:extLst>
            </p:cNvPr>
            <p:cNvSpPr/>
            <p:nvPr userDrawn="1"/>
          </p:nvSpPr>
          <p:spPr>
            <a:xfrm>
              <a:off x="9317951" y="2338621"/>
              <a:ext cx="0" cy="1055264"/>
            </a:xfrm>
            <a:custGeom>
              <a:avLst/>
              <a:gdLst/>
              <a:ahLst/>
              <a:cxnLst/>
              <a:rect l="l" t="t" r="r" b="b"/>
              <a:pathLst>
                <a:path h="1367789">
                  <a:moveTo>
                    <a:pt x="0" y="1367581"/>
                  </a:moveTo>
                  <a:lnTo>
                    <a:pt x="0" y="0"/>
                  </a:lnTo>
                </a:path>
              </a:pathLst>
            </a:custGeom>
            <a:ln w="32742">
              <a:solidFill>
                <a:schemeClr val="accent1"/>
              </a:solidFill>
            </a:ln>
          </p:spPr>
          <p:txBody>
            <a:bodyPr wrap="square" lIns="0" tIns="0" rIns="0" bIns="0" rtlCol="0"/>
            <a:lstStyle/>
            <a:p>
              <a:endParaRPr>
                <a:latin typeface="Aptos" panose="020B0004020202020204" pitchFamily="34" charset="0"/>
              </a:endParaRPr>
            </a:p>
          </p:txBody>
        </p:sp>
        <p:sp>
          <p:nvSpPr>
            <p:cNvPr id="58" name="object 19">
              <a:extLst>
                <a:ext uri="{FF2B5EF4-FFF2-40B4-BE49-F238E27FC236}">
                  <a16:creationId xmlns:a16="http://schemas.microsoft.com/office/drawing/2014/main" id="{83F37749-54C7-2E88-4141-A51C90362725}"/>
                </a:ext>
              </a:extLst>
            </p:cNvPr>
            <p:cNvSpPr/>
            <p:nvPr userDrawn="1"/>
          </p:nvSpPr>
          <p:spPr>
            <a:xfrm>
              <a:off x="7073213" y="3018348"/>
              <a:ext cx="0" cy="1055264"/>
            </a:xfrm>
            <a:custGeom>
              <a:avLst/>
              <a:gdLst/>
              <a:ahLst/>
              <a:cxnLst/>
              <a:rect l="l" t="t" r="r" b="b"/>
              <a:pathLst>
                <a:path h="1367790">
                  <a:moveTo>
                    <a:pt x="0" y="1367581"/>
                  </a:moveTo>
                  <a:lnTo>
                    <a:pt x="0" y="0"/>
                  </a:lnTo>
                </a:path>
              </a:pathLst>
            </a:custGeom>
            <a:ln w="32742">
              <a:solidFill>
                <a:schemeClr val="accent1"/>
              </a:solidFill>
            </a:ln>
          </p:spPr>
          <p:txBody>
            <a:bodyPr wrap="square" lIns="0" tIns="0" rIns="0" bIns="0" rtlCol="0"/>
            <a:lstStyle/>
            <a:p>
              <a:endParaRPr>
                <a:latin typeface="Aptos" panose="020B0004020202020204" pitchFamily="34" charset="0"/>
              </a:endParaRPr>
            </a:p>
          </p:txBody>
        </p:sp>
        <p:sp>
          <p:nvSpPr>
            <p:cNvPr id="59" name="object 20">
              <a:extLst>
                <a:ext uri="{FF2B5EF4-FFF2-40B4-BE49-F238E27FC236}">
                  <a16:creationId xmlns:a16="http://schemas.microsoft.com/office/drawing/2014/main" id="{ECA7E0EE-B1C6-E183-0FA9-CDCDB509B13B}"/>
                </a:ext>
              </a:extLst>
            </p:cNvPr>
            <p:cNvSpPr/>
            <p:nvPr userDrawn="1"/>
          </p:nvSpPr>
          <p:spPr>
            <a:xfrm>
              <a:off x="6854601" y="2294468"/>
              <a:ext cx="0" cy="1055264"/>
            </a:xfrm>
            <a:custGeom>
              <a:avLst/>
              <a:gdLst/>
              <a:ahLst/>
              <a:cxnLst/>
              <a:rect l="l" t="t" r="r" b="b"/>
              <a:pathLst>
                <a:path h="1367789">
                  <a:moveTo>
                    <a:pt x="0" y="1367581"/>
                  </a:moveTo>
                  <a:lnTo>
                    <a:pt x="0" y="0"/>
                  </a:lnTo>
                </a:path>
              </a:pathLst>
            </a:custGeom>
            <a:ln w="26794">
              <a:solidFill>
                <a:schemeClr val="accent1"/>
              </a:solidFill>
            </a:ln>
          </p:spPr>
          <p:txBody>
            <a:bodyPr wrap="square" lIns="0" tIns="0" rIns="0" bIns="0" rtlCol="0"/>
            <a:lstStyle/>
            <a:p>
              <a:endParaRPr>
                <a:latin typeface="Aptos" panose="020B0004020202020204" pitchFamily="34" charset="0"/>
              </a:endParaRPr>
            </a:p>
          </p:txBody>
        </p:sp>
        <p:sp>
          <p:nvSpPr>
            <p:cNvPr id="60" name="object 22">
              <a:extLst>
                <a:ext uri="{FF2B5EF4-FFF2-40B4-BE49-F238E27FC236}">
                  <a16:creationId xmlns:a16="http://schemas.microsoft.com/office/drawing/2014/main" id="{AD2EFA70-80E4-F70E-A0D3-99677BD371B3}"/>
                </a:ext>
              </a:extLst>
            </p:cNvPr>
            <p:cNvSpPr/>
            <p:nvPr userDrawn="1"/>
          </p:nvSpPr>
          <p:spPr>
            <a:xfrm>
              <a:off x="4445413" y="2338621"/>
              <a:ext cx="0" cy="1055264"/>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61" name="object 23">
              <a:extLst>
                <a:ext uri="{FF2B5EF4-FFF2-40B4-BE49-F238E27FC236}">
                  <a16:creationId xmlns:a16="http://schemas.microsoft.com/office/drawing/2014/main" id="{D38DDB28-A385-1F43-171D-DBEB3C3384D6}"/>
                </a:ext>
              </a:extLst>
            </p:cNvPr>
            <p:cNvSpPr/>
            <p:nvPr userDrawn="1"/>
          </p:nvSpPr>
          <p:spPr>
            <a:xfrm>
              <a:off x="11789664" y="2338621"/>
              <a:ext cx="0" cy="1055264"/>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62" name="object 25">
              <a:extLst>
                <a:ext uri="{FF2B5EF4-FFF2-40B4-BE49-F238E27FC236}">
                  <a16:creationId xmlns:a16="http://schemas.microsoft.com/office/drawing/2014/main" id="{A6E601F9-DC94-BEE7-26DC-507809F3DA86}"/>
                </a:ext>
              </a:extLst>
            </p:cNvPr>
            <p:cNvSpPr/>
            <p:nvPr userDrawn="1"/>
          </p:nvSpPr>
          <p:spPr>
            <a:xfrm>
              <a:off x="97536" y="3177425"/>
              <a:ext cx="0" cy="1055264"/>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63" name="object 26">
              <a:extLst>
                <a:ext uri="{FF2B5EF4-FFF2-40B4-BE49-F238E27FC236}">
                  <a16:creationId xmlns:a16="http://schemas.microsoft.com/office/drawing/2014/main" id="{CD8679CB-B964-2ACB-FEAD-48CC1F736442}"/>
                </a:ext>
              </a:extLst>
            </p:cNvPr>
            <p:cNvSpPr/>
            <p:nvPr userDrawn="1"/>
          </p:nvSpPr>
          <p:spPr>
            <a:xfrm>
              <a:off x="97537" y="2338621"/>
              <a:ext cx="0" cy="1055264"/>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latin typeface="Aptos" panose="020B0004020202020204" pitchFamily="34" charset="0"/>
              </a:endParaRPr>
            </a:p>
          </p:txBody>
        </p:sp>
        <p:sp>
          <p:nvSpPr>
            <p:cNvPr id="64" name="object 28">
              <a:extLst>
                <a:ext uri="{FF2B5EF4-FFF2-40B4-BE49-F238E27FC236}">
                  <a16:creationId xmlns:a16="http://schemas.microsoft.com/office/drawing/2014/main" id="{DCF736C6-CB7E-4D62-8BDC-BD60702DD8EF}"/>
                </a:ext>
              </a:extLst>
            </p:cNvPr>
            <p:cNvSpPr/>
            <p:nvPr userDrawn="1"/>
          </p:nvSpPr>
          <p:spPr>
            <a:xfrm>
              <a:off x="345512" y="2338621"/>
              <a:ext cx="0" cy="1055264"/>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latin typeface="Aptos" panose="020B0004020202020204" pitchFamily="34" charset="0"/>
              </a:endParaRPr>
            </a:p>
          </p:txBody>
        </p:sp>
      </p:grpSp>
      <p:sp>
        <p:nvSpPr>
          <p:cNvPr id="65" name="Text Placeholder 23">
            <a:extLst>
              <a:ext uri="{FF2B5EF4-FFF2-40B4-BE49-F238E27FC236}">
                <a16:creationId xmlns:a16="http://schemas.microsoft.com/office/drawing/2014/main" id="{325FDA82-568E-B5BA-D8DE-6381FD0F75A1}"/>
              </a:ext>
            </a:extLst>
          </p:cNvPr>
          <p:cNvSpPr>
            <a:spLocks noGrp="1"/>
          </p:cNvSpPr>
          <p:nvPr>
            <p:ph type="body" sz="quarter" idx="18" hasCustomPrompt="1"/>
          </p:nvPr>
        </p:nvSpPr>
        <p:spPr>
          <a:xfrm>
            <a:off x="9520757" y="4909593"/>
            <a:ext cx="1966560" cy="1504709"/>
          </a:xfrm>
        </p:spPr>
        <p:txBody>
          <a:bodyPr anchor="t" anchorCtr="0">
            <a:normAutofit/>
          </a:bodyPr>
          <a:lstStyle>
            <a:lvl1pPr marL="0" indent="0" algn="ctr">
              <a:buNone/>
              <a:defRPr sz="1600" b="0" spc="0">
                <a:solidFill>
                  <a:schemeClr val="bg1"/>
                </a:solidFill>
              </a:defRPr>
            </a:lvl1pPr>
          </a:lstStyle>
          <a:p>
            <a:pPr lvl="0"/>
            <a:r>
              <a:rPr lang="en-US" dirty="0"/>
              <a:t>CLICK TO ADD TEXT</a:t>
            </a:r>
          </a:p>
        </p:txBody>
      </p:sp>
      <p:sp>
        <p:nvSpPr>
          <p:cNvPr id="66" name="Picture Placeholder 26">
            <a:extLst>
              <a:ext uri="{FF2B5EF4-FFF2-40B4-BE49-F238E27FC236}">
                <a16:creationId xmlns:a16="http://schemas.microsoft.com/office/drawing/2014/main" id="{CBA96C14-0107-2CD1-27AE-B7827898BA7C}"/>
              </a:ext>
            </a:extLst>
          </p:cNvPr>
          <p:cNvSpPr>
            <a:spLocks noGrp="1"/>
          </p:cNvSpPr>
          <p:nvPr>
            <p:ph type="pic" sz="quarter" idx="19" hasCustomPrompt="1"/>
          </p:nvPr>
        </p:nvSpPr>
        <p:spPr>
          <a:xfrm>
            <a:off x="9520757" y="1905965"/>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3447368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duction 1-Light">
    <p:bg>
      <p:bgPr>
        <a:solidFill>
          <a:srgbClr val="FFFFFF"/>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grpSp>
        <p:nvGrpSpPr>
          <p:cNvPr id="22" name="Group 21">
            <a:extLst>
              <a:ext uri="{FF2B5EF4-FFF2-40B4-BE49-F238E27FC236}">
                <a16:creationId xmlns:a16="http://schemas.microsoft.com/office/drawing/2014/main" id="{30569242-D45E-0458-53E4-C8E41289E89C}"/>
              </a:ext>
            </a:extLst>
          </p:cNvPr>
          <p:cNvGrpSpPr/>
          <p:nvPr userDrawn="1"/>
        </p:nvGrpSpPr>
        <p:grpSpPr>
          <a:xfrm>
            <a:off x="670780" y="2509520"/>
            <a:ext cx="11118874" cy="1930400"/>
            <a:chOff x="670780" y="2509520"/>
            <a:chExt cx="11118874" cy="1930400"/>
          </a:xfrm>
        </p:grpSpPr>
        <p:sp>
          <p:nvSpPr>
            <p:cNvPr id="2" name="object 7">
              <a:extLst>
                <a:ext uri="{FF2B5EF4-FFF2-40B4-BE49-F238E27FC236}">
                  <a16:creationId xmlns:a16="http://schemas.microsoft.com/office/drawing/2014/main" id="{5FCA8E8B-C129-0431-8ABD-0C522774C51B}"/>
                </a:ext>
              </a:extLst>
            </p:cNvPr>
            <p:cNvSpPr/>
            <p:nvPr userDrawn="1"/>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 name="object 8">
              <a:extLst>
                <a:ext uri="{FF2B5EF4-FFF2-40B4-BE49-F238E27FC236}">
                  <a16:creationId xmlns:a16="http://schemas.microsoft.com/office/drawing/2014/main" id="{F30DC871-E0CD-4566-872A-5240118B4413}"/>
                </a:ext>
              </a:extLst>
            </p:cNvPr>
            <p:cNvSpPr/>
            <p:nvPr userDrawn="1"/>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 name="object 9">
              <a:extLst>
                <a:ext uri="{FF2B5EF4-FFF2-40B4-BE49-F238E27FC236}">
                  <a16:creationId xmlns:a16="http://schemas.microsoft.com/office/drawing/2014/main" id="{7BD87A44-25A8-3FE2-A77E-4FE12BF5B2F9}"/>
                </a:ext>
              </a:extLst>
            </p:cNvPr>
            <p:cNvSpPr/>
            <p:nvPr userDrawn="1"/>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 name="object 10">
              <a:extLst>
                <a:ext uri="{FF2B5EF4-FFF2-40B4-BE49-F238E27FC236}">
                  <a16:creationId xmlns:a16="http://schemas.microsoft.com/office/drawing/2014/main" id="{63F974E3-D4DB-DA15-0C20-5A0714965DB5}"/>
                </a:ext>
              </a:extLst>
            </p:cNvPr>
            <p:cNvSpPr/>
            <p:nvPr userDrawn="1"/>
          </p:nvSpPr>
          <p:spPr>
            <a:xfrm>
              <a:off x="10837171"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 name="object 12">
              <a:extLst>
                <a:ext uri="{FF2B5EF4-FFF2-40B4-BE49-F238E27FC236}">
                  <a16:creationId xmlns:a16="http://schemas.microsoft.com/office/drawing/2014/main" id="{D756A3F2-D877-846D-A593-16E377F8324D}"/>
                </a:ext>
              </a:extLst>
            </p:cNvPr>
            <p:cNvSpPr/>
            <p:nvPr userDrawn="1"/>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 name="object 14">
              <a:extLst>
                <a:ext uri="{FF2B5EF4-FFF2-40B4-BE49-F238E27FC236}">
                  <a16:creationId xmlns:a16="http://schemas.microsoft.com/office/drawing/2014/main" id="{F23B75A6-2E04-C228-4CD9-44238BBC1FEC}"/>
                </a:ext>
              </a:extLst>
            </p:cNvPr>
            <p:cNvSpPr/>
            <p:nvPr userDrawn="1"/>
          </p:nvSpPr>
          <p:spPr>
            <a:xfrm>
              <a:off x="9640244" y="3323123"/>
              <a:ext cx="0" cy="1116797"/>
            </a:xfrm>
            <a:custGeom>
              <a:avLst/>
              <a:gdLst/>
              <a:ahLst/>
              <a:cxnLst/>
              <a:rect l="l" t="t" r="r" b="b"/>
              <a:pathLst>
                <a:path h="2120265">
                  <a:moveTo>
                    <a:pt x="0" y="2120165"/>
                  </a:moveTo>
                  <a:lnTo>
                    <a:pt x="0" y="0"/>
                  </a:lnTo>
                </a:path>
              </a:pathLst>
            </a:custGeom>
            <a:ln w="1369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1" name="object 16">
              <a:extLst>
                <a:ext uri="{FF2B5EF4-FFF2-40B4-BE49-F238E27FC236}">
                  <a16:creationId xmlns:a16="http://schemas.microsoft.com/office/drawing/2014/main" id="{463A6416-30BB-EC41-7A78-AC40DAC7089A}"/>
                </a:ext>
              </a:extLst>
            </p:cNvPr>
            <p:cNvSpPr/>
            <p:nvPr userDrawn="1"/>
          </p:nvSpPr>
          <p:spPr>
            <a:xfrm>
              <a:off x="10227535" y="3323123"/>
              <a:ext cx="0" cy="720449"/>
            </a:xfrm>
            <a:custGeom>
              <a:avLst/>
              <a:gdLst/>
              <a:ahLst/>
              <a:cxnLst/>
              <a:rect l="l" t="t" r="r" b="b"/>
              <a:pathLst>
                <a:path h="1367790">
                  <a:moveTo>
                    <a:pt x="0" y="136759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2" name="object 17">
              <a:extLst>
                <a:ext uri="{FF2B5EF4-FFF2-40B4-BE49-F238E27FC236}">
                  <a16:creationId xmlns:a16="http://schemas.microsoft.com/office/drawing/2014/main" id="{22B1FDEE-F634-E3DE-638E-ECB7D7A6DB68}"/>
                </a:ext>
              </a:extLst>
            </p:cNvPr>
            <p:cNvSpPr/>
            <p:nvPr userDrawn="1"/>
          </p:nvSpPr>
          <p:spPr>
            <a:xfrm>
              <a:off x="10286000" y="2854347"/>
              <a:ext cx="0" cy="720449"/>
            </a:xfrm>
            <a:custGeom>
              <a:avLst/>
              <a:gdLst/>
              <a:ahLst/>
              <a:cxnLst/>
              <a:rect l="l" t="t" r="r" b="b"/>
              <a:pathLst>
                <a:path h="1367789">
                  <a:moveTo>
                    <a:pt x="0" y="1367581"/>
                  </a:moveTo>
                  <a:lnTo>
                    <a:pt x="0" y="0"/>
                  </a:lnTo>
                </a:path>
              </a:pathLst>
            </a:custGeom>
            <a:ln w="3750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3" name="object 18">
              <a:extLst>
                <a:ext uri="{FF2B5EF4-FFF2-40B4-BE49-F238E27FC236}">
                  <a16:creationId xmlns:a16="http://schemas.microsoft.com/office/drawing/2014/main" id="{2507B25E-0EB2-3A17-88F4-6F7D700C99B9}"/>
                </a:ext>
              </a:extLst>
            </p:cNvPr>
            <p:cNvSpPr/>
            <p:nvPr userDrawn="1"/>
          </p:nvSpPr>
          <p:spPr>
            <a:xfrm>
              <a:off x="9688953" y="2509520"/>
              <a:ext cx="0" cy="961603"/>
            </a:xfrm>
            <a:custGeom>
              <a:avLst/>
              <a:gdLst/>
              <a:ahLst/>
              <a:cxnLst/>
              <a:rect l="l" t="t" r="r" b="b"/>
              <a:pathLst>
                <a:path h="1825625">
                  <a:moveTo>
                    <a:pt x="0" y="1825002"/>
                  </a:moveTo>
                  <a:lnTo>
                    <a:pt x="0" y="0"/>
                  </a:lnTo>
                </a:path>
              </a:pathLst>
            </a:custGeom>
            <a:ln w="3274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4" name="object 19">
              <a:extLst>
                <a:ext uri="{FF2B5EF4-FFF2-40B4-BE49-F238E27FC236}">
                  <a16:creationId xmlns:a16="http://schemas.microsoft.com/office/drawing/2014/main" id="{969AB97A-EE96-88D7-AE0B-0471FE5132FF}"/>
                </a:ext>
              </a:extLst>
            </p:cNvPr>
            <p:cNvSpPr/>
            <p:nvPr userDrawn="1"/>
          </p:nvSpPr>
          <p:spPr>
            <a:xfrm>
              <a:off x="9420314" y="3214519"/>
              <a:ext cx="0" cy="720449"/>
            </a:xfrm>
            <a:custGeom>
              <a:avLst/>
              <a:gdLst/>
              <a:ahLst/>
              <a:cxnLst/>
              <a:rect l="l" t="t" r="r" b="b"/>
              <a:pathLst>
                <a:path h="1367790">
                  <a:moveTo>
                    <a:pt x="0" y="1367581"/>
                  </a:moveTo>
                  <a:lnTo>
                    <a:pt x="0" y="0"/>
                  </a:lnTo>
                </a:path>
              </a:pathLst>
            </a:custGeom>
            <a:ln w="3274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5" name="object 22">
              <a:extLst>
                <a:ext uri="{FF2B5EF4-FFF2-40B4-BE49-F238E27FC236}">
                  <a16:creationId xmlns:a16="http://schemas.microsoft.com/office/drawing/2014/main" id="{336968A2-941A-AFF5-AD16-5EF2C17CE496}"/>
                </a:ext>
              </a:extLst>
            </p:cNvPr>
            <p:cNvSpPr/>
            <p:nvPr userDrawn="1"/>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6" name="object 23">
              <a:extLst>
                <a:ext uri="{FF2B5EF4-FFF2-40B4-BE49-F238E27FC236}">
                  <a16:creationId xmlns:a16="http://schemas.microsoft.com/office/drawing/2014/main" id="{7033909A-B3D1-0538-C916-1CF43E4E8519}"/>
                </a:ext>
              </a:extLst>
            </p:cNvPr>
            <p:cNvSpPr/>
            <p:nvPr userDrawn="1"/>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7" name="object 24">
              <a:extLst>
                <a:ext uri="{FF2B5EF4-FFF2-40B4-BE49-F238E27FC236}">
                  <a16:creationId xmlns:a16="http://schemas.microsoft.com/office/drawing/2014/main" id="{34987EDB-4BAA-27D0-7059-16824A0849A0}"/>
                </a:ext>
              </a:extLst>
            </p:cNvPr>
            <p:cNvSpPr/>
            <p:nvPr userDrawn="1"/>
          </p:nvSpPr>
          <p:spPr>
            <a:xfrm>
              <a:off x="10868240" y="2607753"/>
              <a:ext cx="0" cy="863268"/>
            </a:xfrm>
            <a:custGeom>
              <a:avLst/>
              <a:gdLst/>
              <a:ahLst/>
              <a:cxnLst/>
              <a:rect l="l" t="t" r="r" b="b"/>
              <a:pathLst>
                <a:path h="1638935">
                  <a:moveTo>
                    <a:pt x="0" y="1638505"/>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8" name="object 25">
              <a:extLst>
                <a:ext uri="{FF2B5EF4-FFF2-40B4-BE49-F238E27FC236}">
                  <a16:creationId xmlns:a16="http://schemas.microsoft.com/office/drawing/2014/main" id="{04D5CE76-6E36-67CB-0BAB-4D76DB49D57D}"/>
                </a:ext>
              </a:extLst>
            </p:cNvPr>
            <p:cNvSpPr/>
            <p:nvPr userDrawn="1"/>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19" name="object 26">
              <a:extLst>
                <a:ext uri="{FF2B5EF4-FFF2-40B4-BE49-F238E27FC236}">
                  <a16:creationId xmlns:a16="http://schemas.microsoft.com/office/drawing/2014/main" id="{DD537BD6-953F-8224-3587-EF202522E90D}"/>
                </a:ext>
              </a:extLst>
            </p:cNvPr>
            <p:cNvSpPr/>
            <p:nvPr userDrawn="1"/>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0" name="object 27">
              <a:extLst>
                <a:ext uri="{FF2B5EF4-FFF2-40B4-BE49-F238E27FC236}">
                  <a16:creationId xmlns:a16="http://schemas.microsoft.com/office/drawing/2014/main" id="{5C3872FD-2181-19EE-E157-ECD0F68BE035}"/>
                </a:ext>
              </a:extLst>
            </p:cNvPr>
            <p:cNvSpPr/>
            <p:nvPr userDrawn="1"/>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1" name="object 28">
              <a:extLst>
                <a:ext uri="{FF2B5EF4-FFF2-40B4-BE49-F238E27FC236}">
                  <a16:creationId xmlns:a16="http://schemas.microsoft.com/office/drawing/2014/main" id="{1FDF0F6A-6C15-29FF-1017-1209A0441EFC}"/>
                </a:ext>
              </a:extLst>
            </p:cNvPr>
            <p:cNvSpPr/>
            <p:nvPr userDrawn="1"/>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182102" y="2641887"/>
            <a:ext cx="3207418" cy="1544351"/>
          </a:xfrm>
        </p:spPr>
        <p:txBody>
          <a:bodyPr anchor="ctr" anchorCtr="0">
            <a:normAutofit/>
          </a:bodyPr>
          <a:lstStyle>
            <a:lvl1pPr marL="0" indent="0" algn="ctr">
              <a:buNone/>
              <a:defRPr sz="2000" b="1" spc="300">
                <a:solidFill>
                  <a:schemeClr val="accent2"/>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878060" y="4930814"/>
            <a:ext cx="4322322"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878060" y="1927186"/>
            <a:ext cx="4322321"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1440064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duction 2-Light">
    <p:bg>
      <p:bgPr>
        <a:solidFill>
          <a:srgbClr val="FFFFFF"/>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234081" y="2641887"/>
            <a:ext cx="3103460" cy="1544351"/>
          </a:xfrm>
        </p:spPr>
        <p:txBody>
          <a:bodyPr anchor="ctr" anchorCtr="0">
            <a:normAutofit/>
          </a:bodyPr>
          <a:lstStyle>
            <a:lvl1pPr marL="0" indent="0" algn="ctr">
              <a:buNone/>
              <a:defRPr sz="2000" b="1" spc="300">
                <a:solidFill>
                  <a:schemeClr val="accent2"/>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978776" y="4930814"/>
            <a:ext cx="2961174"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978777" y="1927186"/>
            <a:ext cx="2961172" cy="2862263"/>
          </a:xfrm>
          <a:solidFill>
            <a:schemeClr val="bg1"/>
          </a:solidFill>
        </p:spPr>
        <p:txBody>
          <a:bodyPr/>
          <a:lstStyle>
            <a:lvl1pPr marL="0" indent="0" algn="ctr">
              <a:buNone/>
              <a:defRPr>
                <a:solidFill>
                  <a:schemeClr val="accent2"/>
                </a:solidFill>
              </a:defRPr>
            </a:lvl1pPr>
          </a:lstStyle>
          <a:p>
            <a:r>
              <a:rPr lang="en-US" dirty="0"/>
              <a:t>CLICK TO ADD PICTURE</a:t>
            </a:r>
          </a:p>
        </p:txBody>
      </p:sp>
      <p:grpSp>
        <p:nvGrpSpPr>
          <p:cNvPr id="67" name="Group 66">
            <a:extLst>
              <a:ext uri="{FF2B5EF4-FFF2-40B4-BE49-F238E27FC236}">
                <a16:creationId xmlns:a16="http://schemas.microsoft.com/office/drawing/2014/main" id="{B348BFE6-6919-BD01-278F-D835DD9CD63A}"/>
              </a:ext>
            </a:extLst>
          </p:cNvPr>
          <p:cNvGrpSpPr/>
          <p:nvPr userDrawn="1"/>
        </p:nvGrpSpPr>
        <p:grpSpPr>
          <a:xfrm>
            <a:off x="670780" y="2509520"/>
            <a:ext cx="11118874" cy="1930400"/>
            <a:chOff x="670780" y="2509520"/>
            <a:chExt cx="11118874" cy="1930400"/>
          </a:xfrm>
        </p:grpSpPr>
        <p:sp>
          <p:nvSpPr>
            <p:cNvPr id="68" name="object 7">
              <a:extLst>
                <a:ext uri="{FF2B5EF4-FFF2-40B4-BE49-F238E27FC236}">
                  <a16:creationId xmlns:a16="http://schemas.microsoft.com/office/drawing/2014/main" id="{CADBFA9A-845A-5419-48A3-56B5E967B7EA}"/>
                </a:ext>
              </a:extLst>
            </p:cNvPr>
            <p:cNvSpPr/>
            <p:nvPr/>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9" name="object 8">
              <a:extLst>
                <a:ext uri="{FF2B5EF4-FFF2-40B4-BE49-F238E27FC236}">
                  <a16:creationId xmlns:a16="http://schemas.microsoft.com/office/drawing/2014/main" id="{08BCF02F-D9E7-A098-EC29-4E8C4D11B88F}"/>
                </a:ext>
              </a:extLst>
            </p:cNvPr>
            <p:cNvSpPr/>
            <p:nvPr/>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0" name="object 9">
              <a:extLst>
                <a:ext uri="{FF2B5EF4-FFF2-40B4-BE49-F238E27FC236}">
                  <a16:creationId xmlns:a16="http://schemas.microsoft.com/office/drawing/2014/main" id="{DC4F7991-71E8-9506-3BEC-435F1203936B}"/>
                </a:ext>
              </a:extLst>
            </p:cNvPr>
            <p:cNvSpPr/>
            <p:nvPr/>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1" name="object 12">
              <a:extLst>
                <a:ext uri="{FF2B5EF4-FFF2-40B4-BE49-F238E27FC236}">
                  <a16:creationId xmlns:a16="http://schemas.microsoft.com/office/drawing/2014/main" id="{00B2A59C-F654-C3B6-B5A4-5C6F52ECFE79}"/>
                </a:ext>
              </a:extLst>
            </p:cNvPr>
            <p:cNvSpPr/>
            <p:nvPr/>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2" name="object 14">
              <a:extLst>
                <a:ext uri="{FF2B5EF4-FFF2-40B4-BE49-F238E27FC236}">
                  <a16:creationId xmlns:a16="http://schemas.microsoft.com/office/drawing/2014/main" id="{ED365BD5-EADF-EE38-22F7-8665C7833482}"/>
                </a:ext>
              </a:extLst>
            </p:cNvPr>
            <p:cNvSpPr/>
            <p:nvPr/>
          </p:nvSpPr>
          <p:spPr>
            <a:xfrm>
              <a:off x="8245078" y="3323123"/>
              <a:ext cx="0" cy="1116797"/>
            </a:xfrm>
            <a:custGeom>
              <a:avLst/>
              <a:gdLst/>
              <a:ahLst/>
              <a:cxnLst/>
              <a:rect l="l" t="t" r="r" b="b"/>
              <a:pathLst>
                <a:path h="2120265">
                  <a:moveTo>
                    <a:pt x="0" y="2120165"/>
                  </a:moveTo>
                  <a:lnTo>
                    <a:pt x="0" y="0"/>
                  </a:lnTo>
                </a:path>
              </a:pathLst>
            </a:custGeom>
            <a:ln w="1369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3" name="object 18">
              <a:extLst>
                <a:ext uri="{FF2B5EF4-FFF2-40B4-BE49-F238E27FC236}">
                  <a16:creationId xmlns:a16="http://schemas.microsoft.com/office/drawing/2014/main" id="{3DE465F9-71DC-8C2A-0C68-C415CE0F848D}"/>
                </a:ext>
              </a:extLst>
            </p:cNvPr>
            <p:cNvSpPr/>
            <p:nvPr/>
          </p:nvSpPr>
          <p:spPr>
            <a:xfrm>
              <a:off x="8293787" y="2509520"/>
              <a:ext cx="0" cy="961603"/>
            </a:xfrm>
            <a:custGeom>
              <a:avLst/>
              <a:gdLst/>
              <a:ahLst/>
              <a:cxnLst/>
              <a:rect l="l" t="t" r="r" b="b"/>
              <a:pathLst>
                <a:path h="1825625">
                  <a:moveTo>
                    <a:pt x="0" y="1825002"/>
                  </a:moveTo>
                  <a:lnTo>
                    <a:pt x="0" y="0"/>
                  </a:lnTo>
                </a:path>
              </a:pathLst>
            </a:custGeom>
            <a:ln w="3274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4" name="object 22">
              <a:extLst>
                <a:ext uri="{FF2B5EF4-FFF2-40B4-BE49-F238E27FC236}">
                  <a16:creationId xmlns:a16="http://schemas.microsoft.com/office/drawing/2014/main" id="{E527EF82-1F7F-4D96-EA9D-E5F132F48939}"/>
                </a:ext>
              </a:extLst>
            </p:cNvPr>
            <p:cNvSpPr/>
            <p:nvPr/>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5" name="object 23">
              <a:extLst>
                <a:ext uri="{FF2B5EF4-FFF2-40B4-BE49-F238E27FC236}">
                  <a16:creationId xmlns:a16="http://schemas.microsoft.com/office/drawing/2014/main" id="{B430D028-858D-3F7D-6935-4D420F2E4218}"/>
                </a:ext>
              </a:extLst>
            </p:cNvPr>
            <p:cNvSpPr/>
            <p:nvPr/>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6" name="object 25">
              <a:extLst>
                <a:ext uri="{FF2B5EF4-FFF2-40B4-BE49-F238E27FC236}">
                  <a16:creationId xmlns:a16="http://schemas.microsoft.com/office/drawing/2014/main" id="{17ACD9CD-C7FB-52ED-BCE7-032C9676483C}"/>
                </a:ext>
              </a:extLst>
            </p:cNvPr>
            <p:cNvSpPr/>
            <p:nvPr/>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7" name="object 26">
              <a:extLst>
                <a:ext uri="{FF2B5EF4-FFF2-40B4-BE49-F238E27FC236}">
                  <a16:creationId xmlns:a16="http://schemas.microsoft.com/office/drawing/2014/main" id="{9A70B059-6F1F-92BE-0922-AD9BAE0B4DA9}"/>
                </a:ext>
              </a:extLst>
            </p:cNvPr>
            <p:cNvSpPr/>
            <p:nvPr/>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8" name="object 27">
              <a:extLst>
                <a:ext uri="{FF2B5EF4-FFF2-40B4-BE49-F238E27FC236}">
                  <a16:creationId xmlns:a16="http://schemas.microsoft.com/office/drawing/2014/main" id="{041E78A7-E8ED-E18D-694B-65D1C16AA7D5}"/>
                </a:ext>
              </a:extLst>
            </p:cNvPr>
            <p:cNvSpPr/>
            <p:nvPr/>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79" name="object 28">
              <a:extLst>
                <a:ext uri="{FF2B5EF4-FFF2-40B4-BE49-F238E27FC236}">
                  <a16:creationId xmlns:a16="http://schemas.microsoft.com/office/drawing/2014/main" id="{7AE90305-A38E-C8F9-59DF-43416E7C19CF}"/>
                </a:ext>
              </a:extLst>
            </p:cNvPr>
            <p:cNvSpPr/>
            <p:nvPr/>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sp>
        <p:nvSpPr>
          <p:cNvPr id="84" name="Text Placeholder 23">
            <a:extLst>
              <a:ext uri="{FF2B5EF4-FFF2-40B4-BE49-F238E27FC236}">
                <a16:creationId xmlns:a16="http://schemas.microsoft.com/office/drawing/2014/main" id="{EBCB726A-070B-8445-B7FB-C1E621CFF9BF}"/>
              </a:ext>
            </a:extLst>
          </p:cNvPr>
          <p:cNvSpPr>
            <a:spLocks noGrp="1"/>
          </p:cNvSpPr>
          <p:nvPr>
            <p:ph type="body" sz="quarter" idx="16" hasCustomPrompt="1"/>
          </p:nvPr>
        </p:nvSpPr>
        <p:spPr>
          <a:xfrm>
            <a:off x="8532204" y="4930814"/>
            <a:ext cx="2961174"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85" name="Picture Placeholder 26">
            <a:extLst>
              <a:ext uri="{FF2B5EF4-FFF2-40B4-BE49-F238E27FC236}">
                <a16:creationId xmlns:a16="http://schemas.microsoft.com/office/drawing/2014/main" id="{8965D58A-ED43-6CCC-EAB3-28E73C46487D}"/>
              </a:ext>
            </a:extLst>
          </p:cNvPr>
          <p:cNvSpPr>
            <a:spLocks noGrp="1"/>
          </p:cNvSpPr>
          <p:nvPr>
            <p:ph type="pic" sz="quarter" idx="17" hasCustomPrompt="1"/>
          </p:nvPr>
        </p:nvSpPr>
        <p:spPr>
          <a:xfrm>
            <a:off x="8532205" y="1927186"/>
            <a:ext cx="2961172"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82095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duction 3-Light">
    <p:bg>
      <p:bgPr>
        <a:solidFill>
          <a:srgbClr val="FFFFFF"/>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sp>
        <p:nvSpPr>
          <p:cNvPr id="24" name="Text Placeholder 23">
            <a:extLst>
              <a:ext uri="{FF2B5EF4-FFF2-40B4-BE49-F238E27FC236}">
                <a16:creationId xmlns:a16="http://schemas.microsoft.com/office/drawing/2014/main" id="{161E72F7-5135-75C9-A3F6-72703FEE22AB}"/>
              </a:ext>
            </a:extLst>
          </p:cNvPr>
          <p:cNvSpPr>
            <a:spLocks noGrp="1"/>
          </p:cNvSpPr>
          <p:nvPr>
            <p:ph type="body" sz="quarter" idx="13" hasCustomPrompt="1"/>
          </p:nvPr>
        </p:nvSpPr>
        <p:spPr>
          <a:xfrm>
            <a:off x="1234081" y="2641887"/>
            <a:ext cx="3103460" cy="1544351"/>
          </a:xfrm>
        </p:spPr>
        <p:txBody>
          <a:bodyPr anchor="ctr" anchorCtr="0">
            <a:normAutofit/>
          </a:bodyPr>
          <a:lstStyle>
            <a:lvl1pPr marL="0" indent="0" algn="ctr">
              <a:buNone/>
              <a:defRPr sz="2000" b="1" spc="300">
                <a:solidFill>
                  <a:schemeClr val="accent2"/>
                </a:solidFill>
              </a:defRPr>
            </a:lvl1pPr>
          </a:lstStyle>
          <a:p>
            <a:pPr lvl="0"/>
            <a:r>
              <a:rPr lang="en-US" dirty="0"/>
              <a:t>CLICK TO ADD TEXT</a:t>
            </a:r>
          </a:p>
        </p:txBody>
      </p:sp>
      <p:sp>
        <p:nvSpPr>
          <p:cNvPr id="25" name="Text Placeholder 23">
            <a:extLst>
              <a:ext uri="{FF2B5EF4-FFF2-40B4-BE49-F238E27FC236}">
                <a16:creationId xmlns:a16="http://schemas.microsoft.com/office/drawing/2014/main" id="{CD2B02F5-0934-14B7-FA65-1E36512B2AC0}"/>
              </a:ext>
            </a:extLst>
          </p:cNvPr>
          <p:cNvSpPr>
            <a:spLocks noGrp="1"/>
          </p:cNvSpPr>
          <p:nvPr>
            <p:ph type="body" sz="quarter" idx="14" hasCustomPrompt="1"/>
          </p:nvPr>
        </p:nvSpPr>
        <p:spPr>
          <a:xfrm>
            <a:off x="4732886" y="4930814"/>
            <a:ext cx="1966560"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27" name="Picture Placeholder 26">
            <a:extLst>
              <a:ext uri="{FF2B5EF4-FFF2-40B4-BE49-F238E27FC236}">
                <a16:creationId xmlns:a16="http://schemas.microsoft.com/office/drawing/2014/main" id="{34D831D3-E6E2-C75E-40D1-9ED63047560C}"/>
              </a:ext>
            </a:extLst>
          </p:cNvPr>
          <p:cNvSpPr>
            <a:spLocks noGrp="1"/>
          </p:cNvSpPr>
          <p:nvPr>
            <p:ph type="pic" sz="quarter" idx="15" hasCustomPrompt="1"/>
          </p:nvPr>
        </p:nvSpPr>
        <p:spPr>
          <a:xfrm>
            <a:off x="4732886" y="1927186"/>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
        <p:nvSpPr>
          <p:cNvPr id="37" name="Text Placeholder 23">
            <a:extLst>
              <a:ext uri="{FF2B5EF4-FFF2-40B4-BE49-F238E27FC236}">
                <a16:creationId xmlns:a16="http://schemas.microsoft.com/office/drawing/2014/main" id="{0E6DD673-63FB-28C3-ABC6-D72F6F89C5D8}"/>
              </a:ext>
            </a:extLst>
          </p:cNvPr>
          <p:cNvSpPr>
            <a:spLocks noGrp="1"/>
          </p:cNvSpPr>
          <p:nvPr>
            <p:ph type="body" sz="quarter" idx="16" hasCustomPrompt="1"/>
          </p:nvPr>
        </p:nvSpPr>
        <p:spPr>
          <a:xfrm>
            <a:off x="7187417" y="4930814"/>
            <a:ext cx="1966560"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38" name="Picture Placeholder 26">
            <a:extLst>
              <a:ext uri="{FF2B5EF4-FFF2-40B4-BE49-F238E27FC236}">
                <a16:creationId xmlns:a16="http://schemas.microsoft.com/office/drawing/2014/main" id="{2F8E293A-E74E-584F-E5A1-CA17EFAA4875}"/>
              </a:ext>
            </a:extLst>
          </p:cNvPr>
          <p:cNvSpPr>
            <a:spLocks noGrp="1"/>
          </p:cNvSpPr>
          <p:nvPr>
            <p:ph type="pic" sz="quarter" idx="17" hasCustomPrompt="1"/>
          </p:nvPr>
        </p:nvSpPr>
        <p:spPr>
          <a:xfrm>
            <a:off x="7187417" y="1927186"/>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grpSp>
        <p:nvGrpSpPr>
          <p:cNvPr id="2" name="Group 1">
            <a:extLst>
              <a:ext uri="{FF2B5EF4-FFF2-40B4-BE49-F238E27FC236}">
                <a16:creationId xmlns:a16="http://schemas.microsoft.com/office/drawing/2014/main" id="{79C70629-D369-2791-EA7E-B6A57496162B}"/>
              </a:ext>
            </a:extLst>
          </p:cNvPr>
          <p:cNvGrpSpPr/>
          <p:nvPr userDrawn="1"/>
        </p:nvGrpSpPr>
        <p:grpSpPr>
          <a:xfrm>
            <a:off x="97536" y="2294468"/>
            <a:ext cx="11692128" cy="1966450"/>
            <a:chOff x="97536" y="2294468"/>
            <a:chExt cx="11692128" cy="1966450"/>
          </a:xfrm>
        </p:grpSpPr>
        <p:sp>
          <p:nvSpPr>
            <p:cNvPr id="39" name="object 7">
              <a:extLst>
                <a:ext uri="{FF2B5EF4-FFF2-40B4-BE49-F238E27FC236}">
                  <a16:creationId xmlns:a16="http://schemas.microsoft.com/office/drawing/2014/main" id="{27998413-F1E0-CE68-13C8-E65B89F31683}"/>
                </a:ext>
              </a:extLst>
            </p:cNvPr>
            <p:cNvSpPr/>
            <p:nvPr userDrawn="1"/>
          </p:nvSpPr>
          <p:spPr>
            <a:xfrm>
              <a:off x="1151911" y="3323122"/>
              <a:ext cx="0" cy="863268"/>
            </a:xfrm>
            <a:custGeom>
              <a:avLst/>
              <a:gdLst/>
              <a:ahLst/>
              <a:cxnLst/>
              <a:rect l="l" t="t" r="r" b="b"/>
              <a:pathLst>
                <a:path h="1638934">
                  <a:moveTo>
                    <a:pt x="0" y="1638505"/>
                  </a:moveTo>
                  <a:lnTo>
                    <a:pt x="0" y="0"/>
                  </a:lnTo>
                </a:path>
              </a:pathLst>
            </a:custGeom>
            <a:ln w="3870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0" name="object 8">
              <a:extLst>
                <a:ext uri="{FF2B5EF4-FFF2-40B4-BE49-F238E27FC236}">
                  <a16:creationId xmlns:a16="http://schemas.microsoft.com/office/drawing/2014/main" id="{3EF96E47-BF26-6C8D-B25B-BCA098A19C35}"/>
                </a:ext>
              </a:extLst>
            </p:cNvPr>
            <p:cNvSpPr/>
            <p:nvPr userDrawn="1"/>
          </p:nvSpPr>
          <p:spPr>
            <a:xfrm>
              <a:off x="4401281" y="3323124"/>
              <a:ext cx="0" cy="611747"/>
            </a:xfrm>
            <a:custGeom>
              <a:avLst/>
              <a:gdLst/>
              <a:ahLst/>
              <a:cxnLst/>
              <a:rect l="l" t="t" r="r" b="b"/>
              <a:pathLst>
                <a:path h="1161415">
                  <a:moveTo>
                    <a:pt x="0" y="1161388"/>
                  </a:moveTo>
                  <a:lnTo>
                    <a:pt x="0" y="0"/>
                  </a:lnTo>
                </a:path>
              </a:pathLst>
            </a:custGeom>
            <a:ln w="3750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1" name="object 9">
              <a:extLst>
                <a:ext uri="{FF2B5EF4-FFF2-40B4-BE49-F238E27FC236}">
                  <a16:creationId xmlns:a16="http://schemas.microsoft.com/office/drawing/2014/main" id="{993A52F2-CBFE-8F8A-884F-1EAE6DBCE421}"/>
                </a:ext>
              </a:extLst>
            </p:cNvPr>
            <p:cNvSpPr/>
            <p:nvPr userDrawn="1"/>
          </p:nvSpPr>
          <p:spPr>
            <a:xfrm>
              <a:off x="4658158" y="3323122"/>
              <a:ext cx="0" cy="918456"/>
            </a:xfrm>
            <a:custGeom>
              <a:avLst/>
              <a:gdLst/>
              <a:ahLst/>
              <a:cxnLst/>
              <a:rect l="l" t="t" r="r" b="b"/>
              <a:pathLst>
                <a:path h="1743709">
                  <a:moveTo>
                    <a:pt x="0" y="1743213"/>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2" name="object 12">
              <a:extLst>
                <a:ext uri="{FF2B5EF4-FFF2-40B4-BE49-F238E27FC236}">
                  <a16:creationId xmlns:a16="http://schemas.microsoft.com/office/drawing/2014/main" id="{C103BD2B-9723-DBAB-1CCA-2F67C10C913F}"/>
                </a:ext>
              </a:extLst>
            </p:cNvPr>
            <p:cNvSpPr/>
            <p:nvPr userDrawn="1"/>
          </p:nvSpPr>
          <p:spPr>
            <a:xfrm>
              <a:off x="11708180" y="3323123"/>
              <a:ext cx="0" cy="720449"/>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3" name="object 22">
              <a:extLst>
                <a:ext uri="{FF2B5EF4-FFF2-40B4-BE49-F238E27FC236}">
                  <a16:creationId xmlns:a16="http://schemas.microsoft.com/office/drawing/2014/main" id="{A731C77F-7B95-F75C-EA78-C1AEECBCEB07}"/>
                </a:ext>
              </a:extLst>
            </p:cNvPr>
            <p:cNvSpPr/>
            <p:nvPr userDrawn="1"/>
          </p:nvSpPr>
          <p:spPr>
            <a:xfrm>
              <a:off x="11789654" y="2750455"/>
              <a:ext cx="0" cy="720449"/>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4" name="object 23">
              <a:extLst>
                <a:ext uri="{FF2B5EF4-FFF2-40B4-BE49-F238E27FC236}">
                  <a16:creationId xmlns:a16="http://schemas.microsoft.com/office/drawing/2014/main" id="{00CF1C29-B39C-4571-893E-E68F3FF2E57D}"/>
                </a:ext>
              </a:extLst>
            </p:cNvPr>
            <p:cNvSpPr/>
            <p:nvPr userDrawn="1"/>
          </p:nvSpPr>
          <p:spPr>
            <a:xfrm>
              <a:off x="4689226" y="2854346"/>
              <a:ext cx="0" cy="616764"/>
            </a:xfrm>
            <a:custGeom>
              <a:avLst/>
              <a:gdLst/>
              <a:ahLst/>
              <a:cxnLst/>
              <a:rect l="l" t="t" r="r" b="b"/>
              <a:pathLst>
                <a:path h="1170939">
                  <a:moveTo>
                    <a:pt x="0" y="117034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5" name="object 25">
              <a:extLst>
                <a:ext uri="{FF2B5EF4-FFF2-40B4-BE49-F238E27FC236}">
                  <a16:creationId xmlns:a16="http://schemas.microsoft.com/office/drawing/2014/main" id="{E459EFB9-F9C4-005C-7ED4-E145C67BF28F}"/>
                </a:ext>
              </a:extLst>
            </p:cNvPr>
            <p:cNvSpPr/>
            <p:nvPr userDrawn="1"/>
          </p:nvSpPr>
          <p:spPr>
            <a:xfrm>
              <a:off x="670780" y="3323123"/>
              <a:ext cx="0" cy="720449"/>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6" name="object 26">
              <a:extLst>
                <a:ext uri="{FF2B5EF4-FFF2-40B4-BE49-F238E27FC236}">
                  <a16:creationId xmlns:a16="http://schemas.microsoft.com/office/drawing/2014/main" id="{1D1C92D6-30FD-F34C-EBA8-9E5B1B48E35C}"/>
                </a:ext>
              </a:extLst>
            </p:cNvPr>
            <p:cNvSpPr/>
            <p:nvPr userDrawn="1"/>
          </p:nvSpPr>
          <p:spPr>
            <a:xfrm>
              <a:off x="670781" y="2750455"/>
              <a:ext cx="0" cy="720449"/>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7" name="object 27">
              <a:extLst>
                <a:ext uri="{FF2B5EF4-FFF2-40B4-BE49-F238E27FC236}">
                  <a16:creationId xmlns:a16="http://schemas.microsoft.com/office/drawing/2014/main" id="{A7DB6DA7-60CA-BB6D-F488-C012A6E406E5}"/>
                </a:ext>
              </a:extLst>
            </p:cNvPr>
            <p:cNvSpPr/>
            <p:nvPr userDrawn="1"/>
          </p:nvSpPr>
          <p:spPr>
            <a:xfrm>
              <a:off x="4438256" y="2641887"/>
              <a:ext cx="0" cy="829152"/>
            </a:xfrm>
            <a:custGeom>
              <a:avLst/>
              <a:gdLst/>
              <a:ahLst/>
              <a:cxnLst/>
              <a:rect l="l" t="t" r="r" b="b"/>
              <a:pathLst>
                <a:path h="1574164">
                  <a:moveTo>
                    <a:pt x="0" y="1573700"/>
                  </a:moveTo>
                  <a:lnTo>
                    <a:pt x="0" y="0"/>
                  </a:lnTo>
                </a:path>
              </a:pathLst>
            </a:custGeom>
            <a:ln w="8931">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8" name="object 28">
              <a:extLst>
                <a:ext uri="{FF2B5EF4-FFF2-40B4-BE49-F238E27FC236}">
                  <a16:creationId xmlns:a16="http://schemas.microsoft.com/office/drawing/2014/main" id="{48504641-C1E4-99C6-FF23-9EBE92308BA9}"/>
                </a:ext>
              </a:extLst>
            </p:cNvPr>
            <p:cNvSpPr/>
            <p:nvPr userDrawn="1"/>
          </p:nvSpPr>
          <p:spPr>
            <a:xfrm>
              <a:off x="913462" y="2750455"/>
              <a:ext cx="0" cy="720449"/>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49" name="object 7">
              <a:extLst>
                <a:ext uri="{FF2B5EF4-FFF2-40B4-BE49-F238E27FC236}">
                  <a16:creationId xmlns:a16="http://schemas.microsoft.com/office/drawing/2014/main" id="{3364A750-11A2-6EE8-7784-F847F92B7B1E}"/>
                </a:ext>
              </a:extLst>
            </p:cNvPr>
            <p:cNvSpPr/>
            <p:nvPr userDrawn="1"/>
          </p:nvSpPr>
          <p:spPr>
            <a:xfrm>
              <a:off x="331373" y="3177425"/>
              <a:ext cx="0" cy="1055264"/>
            </a:xfrm>
            <a:custGeom>
              <a:avLst/>
              <a:gdLst/>
              <a:ahLst/>
              <a:cxnLst/>
              <a:rect l="l" t="t" r="r" b="b"/>
              <a:pathLst>
                <a:path h="1367790">
                  <a:moveTo>
                    <a:pt x="0" y="1367591"/>
                  </a:moveTo>
                  <a:lnTo>
                    <a:pt x="0" y="0"/>
                  </a:lnTo>
                </a:path>
              </a:pathLst>
            </a:custGeom>
            <a:ln w="3870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0" name="object 10">
              <a:extLst>
                <a:ext uri="{FF2B5EF4-FFF2-40B4-BE49-F238E27FC236}">
                  <a16:creationId xmlns:a16="http://schemas.microsoft.com/office/drawing/2014/main" id="{F2340691-1DB0-1E83-AE38-425DA9C8ABE3}"/>
                </a:ext>
              </a:extLst>
            </p:cNvPr>
            <p:cNvSpPr/>
            <p:nvPr userDrawn="1"/>
          </p:nvSpPr>
          <p:spPr>
            <a:xfrm>
              <a:off x="4424162" y="3177425"/>
              <a:ext cx="0" cy="1055264"/>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1" name="object 11">
              <a:extLst>
                <a:ext uri="{FF2B5EF4-FFF2-40B4-BE49-F238E27FC236}">
                  <a16:creationId xmlns:a16="http://schemas.microsoft.com/office/drawing/2014/main" id="{6F4F94A7-AE72-8A1A-6A31-ACF4513E169C}"/>
                </a:ext>
              </a:extLst>
            </p:cNvPr>
            <p:cNvSpPr/>
            <p:nvPr userDrawn="1"/>
          </p:nvSpPr>
          <p:spPr>
            <a:xfrm>
              <a:off x="11706412" y="3177425"/>
              <a:ext cx="0" cy="1055264"/>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2" name="object 13">
              <a:extLst>
                <a:ext uri="{FF2B5EF4-FFF2-40B4-BE49-F238E27FC236}">
                  <a16:creationId xmlns:a16="http://schemas.microsoft.com/office/drawing/2014/main" id="{46BBDD50-67ED-AB73-9A1C-61EC8909BF1D}"/>
                </a:ext>
              </a:extLst>
            </p:cNvPr>
            <p:cNvSpPr/>
            <p:nvPr userDrawn="1"/>
          </p:nvSpPr>
          <p:spPr>
            <a:xfrm>
              <a:off x="6814358" y="3205654"/>
              <a:ext cx="0" cy="1055264"/>
            </a:xfrm>
            <a:custGeom>
              <a:avLst/>
              <a:gdLst/>
              <a:ahLst/>
              <a:cxnLst/>
              <a:rect l="l" t="t" r="r" b="b"/>
              <a:pathLst>
                <a:path h="1367790">
                  <a:moveTo>
                    <a:pt x="0" y="1367591"/>
                  </a:moveTo>
                  <a:lnTo>
                    <a:pt x="0" y="0"/>
                  </a:lnTo>
                </a:path>
              </a:pathLst>
            </a:custGeom>
            <a:ln w="1846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3" name="object 14">
              <a:extLst>
                <a:ext uri="{FF2B5EF4-FFF2-40B4-BE49-F238E27FC236}">
                  <a16:creationId xmlns:a16="http://schemas.microsoft.com/office/drawing/2014/main" id="{45044916-44DF-AD7A-7F2B-EC4C6C485EBC}"/>
                </a:ext>
              </a:extLst>
            </p:cNvPr>
            <p:cNvSpPr/>
            <p:nvPr userDrawn="1"/>
          </p:nvSpPr>
          <p:spPr>
            <a:xfrm>
              <a:off x="9268180" y="3177425"/>
              <a:ext cx="0" cy="1055264"/>
            </a:xfrm>
            <a:custGeom>
              <a:avLst/>
              <a:gdLst/>
              <a:ahLst/>
              <a:cxnLst/>
              <a:rect l="l" t="t" r="r" b="b"/>
              <a:pathLst>
                <a:path h="1367790">
                  <a:moveTo>
                    <a:pt x="0" y="1367591"/>
                  </a:moveTo>
                  <a:lnTo>
                    <a:pt x="0" y="0"/>
                  </a:lnTo>
                </a:path>
              </a:pathLst>
            </a:custGeom>
            <a:ln w="1369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4" name="object 15">
              <a:extLst>
                <a:ext uri="{FF2B5EF4-FFF2-40B4-BE49-F238E27FC236}">
                  <a16:creationId xmlns:a16="http://schemas.microsoft.com/office/drawing/2014/main" id="{F743F31C-BC34-E9DD-560B-28E88889C60F}"/>
                </a:ext>
              </a:extLst>
            </p:cNvPr>
            <p:cNvSpPr/>
            <p:nvPr userDrawn="1"/>
          </p:nvSpPr>
          <p:spPr>
            <a:xfrm>
              <a:off x="4673701" y="3177425"/>
              <a:ext cx="0" cy="1055264"/>
            </a:xfrm>
            <a:custGeom>
              <a:avLst/>
              <a:gdLst/>
              <a:ahLst/>
              <a:cxnLst/>
              <a:rect l="l" t="t" r="r" b="b"/>
              <a:pathLst>
                <a:path h="1367790">
                  <a:moveTo>
                    <a:pt x="0" y="1367591"/>
                  </a:moveTo>
                  <a:lnTo>
                    <a:pt x="0" y="0"/>
                  </a:lnTo>
                </a:path>
              </a:pathLst>
            </a:custGeom>
            <a:ln w="1369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5" name="object 16">
              <a:extLst>
                <a:ext uri="{FF2B5EF4-FFF2-40B4-BE49-F238E27FC236}">
                  <a16:creationId xmlns:a16="http://schemas.microsoft.com/office/drawing/2014/main" id="{3744547B-6226-00A8-74C1-68144267E4C1}"/>
                </a:ext>
              </a:extLst>
            </p:cNvPr>
            <p:cNvSpPr/>
            <p:nvPr userDrawn="1"/>
          </p:nvSpPr>
          <p:spPr>
            <a:xfrm>
              <a:off x="9613235" y="3177425"/>
              <a:ext cx="0" cy="1055264"/>
            </a:xfrm>
            <a:custGeom>
              <a:avLst/>
              <a:gdLst/>
              <a:ahLst/>
              <a:cxnLst/>
              <a:rect l="l" t="t" r="r" b="b"/>
              <a:pathLst>
                <a:path h="1367790">
                  <a:moveTo>
                    <a:pt x="0" y="136759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6" name="object 17">
              <a:extLst>
                <a:ext uri="{FF2B5EF4-FFF2-40B4-BE49-F238E27FC236}">
                  <a16:creationId xmlns:a16="http://schemas.microsoft.com/office/drawing/2014/main" id="{84F9E06D-00AD-E6F3-B7D2-B508F8158B0D}"/>
                </a:ext>
              </a:extLst>
            </p:cNvPr>
            <p:cNvSpPr/>
            <p:nvPr userDrawn="1"/>
          </p:nvSpPr>
          <p:spPr>
            <a:xfrm>
              <a:off x="9672975" y="2490794"/>
              <a:ext cx="0" cy="1055264"/>
            </a:xfrm>
            <a:custGeom>
              <a:avLst/>
              <a:gdLst/>
              <a:ahLst/>
              <a:cxnLst/>
              <a:rect l="l" t="t" r="r" b="b"/>
              <a:pathLst>
                <a:path h="1367789">
                  <a:moveTo>
                    <a:pt x="0" y="1367581"/>
                  </a:moveTo>
                  <a:lnTo>
                    <a:pt x="0" y="0"/>
                  </a:lnTo>
                </a:path>
              </a:pathLst>
            </a:custGeom>
            <a:ln w="3750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7" name="object 18">
              <a:extLst>
                <a:ext uri="{FF2B5EF4-FFF2-40B4-BE49-F238E27FC236}">
                  <a16:creationId xmlns:a16="http://schemas.microsoft.com/office/drawing/2014/main" id="{83D8CF83-23B8-AB7E-5A8A-A2A6B16FB7A0}"/>
                </a:ext>
              </a:extLst>
            </p:cNvPr>
            <p:cNvSpPr/>
            <p:nvPr userDrawn="1"/>
          </p:nvSpPr>
          <p:spPr>
            <a:xfrm>
              <a:off x="9317951" y="2338621"/>
              <a:ext cx="0" cy="1055264"/>
            </a:xfrm>
            <a:custGeom>
              <a:avLst/>
              <a:gdLst/>
              <a:ahLst/>
              <a:cxnLst/>
              <a:rect l="l" t="t" r="r" b="b"/>
              <a:pathLst>
                <a:path h="1367789">
                  <a:moveTo>
                    <a:pt x="0" y="1367581"/>
                  </a:moveTo>
                  <a:lnTo>
                    <a:pt x="0" y="0"/>
                  </a:lnTo>
                </a:path>
              </a:pathLst>
            </a:custGeom>
            <a:ln w="3274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8" name="object 19">
              <a:extLst>
                <a:ext uri="{FF2B5EF4-FFF2-40B4-BE49-F238E27FC236}">
                  <a16:creationId xmlns:a16="http://schemas.microsoft.com/office/drawing/2014/main" id="{83F37749-54C7-2E88-4141-A51C90362725}"/>
                </a:ext>
              </a:extLst>
            </p:cNvPr>
            <p:cNvSpPr/>
            <p:nvPr userDrawn="1"/>
          </p:nvSpPr>
          <p:spPr>
            <a:xfrm>
              <a:off x="7073213" y="3018348"/>
              <a:ext cx="0" cy="1055264"/>
            </a:xfrm>
            <a:custGeom>
              <a:avLst/>
              <a:gdLst/>
              <a:ahLst/>
              <a:cxnLst/>
              <a:rect l="l" t="t" r="r" b="b"/>
              <a:pathLst>
                <a:path h="1367790">
                  <a:moveTo>
                    <a:pt x="0" y="1367581"/>
                  </a:moveTo>
                  <a:lnTo>
                    <a:pt x="0" y="0"/>
                  </a:lnTo>
                </a:path>
              </a:pathLst>
            </a:custGeom>
            <a:ln w="3274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59" name="object 20">
              <a:extLst>
                <a:ext uri="{FF2B5EF4-FFF2-40B4-BE49-F238E27FC236}">
                  <a16:creationId xmlns:a16="http://schemas.microsoft.com/office/drawing/2014/main" id="{ECA7E0EE-B1C6-E183-0FA9-CDCDB509B13B}"/>
                </a:ext>
              </a:extLst>
            </p:cNvPr>
            <p:cNvSpPr/>
            <p:nvPr userDrawn="1"/>
          </p:nvSpPr>
          <p:spPr>
            <a:xfrm>
              <a:off x="6854601" y="2294468"/>
              <a:ext cx="0" cy="1055264"/>
            </a:xfrm>
            <a:custGeom>
              <a:avLst/>
              <a:gdLst/>
              <a:ahLst/>
              <a:cxnLst/>
              <a:rect l="l" t="t" r="r" b="b"/>
              <a:pathLst>
                <a:path h="1367789">
                  <a:moveTo>
                    <a:pt x="0" y="1367581"/>
                  </a:moveTo>
                  <a:lnTo>
                    <a:pt x="0" y="0"/>
                  </a:lnTo>
                </a:path>
              </a:pathLst>
            </a:custGeom>
            <a:ln w="26794">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0" name="object 22">
              <a:extLst>
                <a:ext uri="{FF2B5EF4-FFF2-40B4-BE49-F238E27FC236}">
                  <a16:creationId xmlns:a16="http://schemas.microsoft.com/office/drawing/2014/main" id="{AD2EFA70-80E4-F70E-A0D3-99677BD371B3}"/>
                </a:ext>
              </a:extLst>
            </p:cNvPr>
            <p:cNvSpPr/>
            <p:nvPr userDrawn="1"/>
          </p:nvSpPr>
          <p:spPr>
            <a:xfrm>
              <a:off x="4445413" y="2338621"/>
              <a:ext cx="0" cy="1055264"/>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1" name="object 23">
              <a:extLst>
                <a:ext uri="{FF2B5EF4-FFF2-40B4-BE49-F238E27FC236}">
                  <a16:creationId xmlns:a16="http://schemas.microsoft.com/office/drawing/2014/main" id="{D38DDB28-A385-1F43-171D-DBEB3C3384D6}"/>
                </a:ext>
              </a:extLst>
            </p:cNvPr>
            <p:cNvSpPr/>
            <p:nvPr userDrawn="1"/>
          </p:nvSpPr>
          <p:spPr>
            <a:xfrm>
              <a:off x="11789664" y="2338621"/>
              <a:ext cx="0" cy="1055264"/>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2" name="object 25">
              <a:extLst>
                <a:ext uri="{FF2B5EF4-FFF2-40B4-BE49-F238E27FC236}">
                  <a16:creationId xmlns:a16="http://schemas.microsoft.com/office/drawing/2014/main" id="{A6E601F9-DC94-BEE7-26DC-507809F3DA86}"/>
                </a:ext>
              </a:extLst>
            </p:cNvPr>
            <p:cNvSpPr/>
            <p:nvPr userDrawn="1"/>
          </p:nvSpPr>
          <p:spPr>
            <a:xfrm>
              <a:off x="97536" y="3177425"/>
              <a:ext cx="0" cy="1055264"/>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3" name="object 26">
              <a:extLst>
                <a:ext uri="{FF2B5EF4-FFF2-40B4-BE49-F238E27FC236}">
                  <a16:creationId xmlns:a16="http://schemas.microsoft.com/office/drawing/2014/main" id="{CD8679CB-B964-2ACB-FEAD-48CC1F736442}"/>
                </a:ext>
              </a:extLst>
            </p:cNvPr>
            <p:cNvSpPr/>
            <p:nvPr userDrawn="1"/>
          </p:nvSpPr>
          <p:spPr>
            <a:xfrm>
              <a:off x="97537" y="2338621"/>
              <a:ext cx="0" cy="1055264"/>
            </a:xfrm>
            <a:custGeom>
              <a:avLst/>
              <a:gdLst/>
              <a:ahLst/>
              <a:cxnLst/>
              <a:rect l="l" t="t" r="r" b="b"/>
              <a:pathLst>
                <a:path h="1367789">
                  <a:moveTo>
                    <a:pt x="0" y="1367581"/>
                  </a:moveTo>
                  <a:lnTo>
                    <a:pt x="0" y="0"/>
                  </a:lnTo>
                </a:path>
              </a:pathLst>
            </a:custGeom>
            <a:ln w="10125">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64" name="object 28">
              <a:extLst>
                <a:ext uri="{FF2B5EF4-FFF2-40B4-BE49-F238E27FC236}">
                  <a16:creationId xmlns:a16="http://schemas.microsoft.com/office/drawing/2014/main" id="{DCF736C6-CB7E-4D62-8BDC-BD60702DD8EF}"/>
                </a:ext>
              </a:extLst>
            </p:cNvPr>
            <p:cNvSpPr/>
            <p:nvPr userDrawn="1"/>
          </p:nvSpPr>
          <p:spPr>
            <a:xfrm>
              <a:off x="345512" y="2338621"/>
              <a:ext cx="0" cy="1055264"/>
            </a:xfrm>
            <a:custGeom>
              <a:avLst/>
              <a:gdLst/>
              <a:ahLst/>
              <a:cxnLst/>
              <a:rect l="l" t="t" r="r" b="b"/>
              <a:pathLst>
                <a:path h="1367789">
                  <a:moveTo>
                    <a:pt x="0" y="1367581"/>
                  </a:moveTo>
                  <a:lnTo>
                    <a:pt x="0" y="0"/>
                  </a:lnTo>
                </a:path>
              </a:pathLst>
            </a:custGeom>
            <a:ln w="7737">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sp>
        <p:nvSpPr>
          <p:cNvPr id="65" name="Text Placeholder 23">
            <a:extLst>
              <a:ext uri="{FF2B5EF4-FFF2-40B4-BE49-F238E27FC236}">
                <a16:creationId xmlns:a16="http://schemas.microsoft.com/office/drawing/2014/main" id="{325FDA82-568E-B5BA-D8DE-6381FD0F75A1}"/>
              </a:ext>
            </a:extLst>
          </p:cNvPr>
          <p:cNvSpPr>
            <a:spLocks noGrp="1"/>
          </p:cNvSpPr>
          <p:nvPr>
            <p:ph type="body" sz="quarter" idx="18" hasCustomPrompt="1"/>
          </p:nvPr>
        </p:nvSpPr>
        <p:spPr>
          <a:xfrm>
            <a:off x="9520757" y="4909593"/>
            <a:ext cx="1966560" cy="1504709"/>
          </a:xfrm>
        </p:spPr>
        <p:txBody>
          <a:bodyPr anchor="t" anchorCtr="0">
            <a:normAutofit/>
          </a:bodyPr>
          <a:lstStyle>
            <a:lvl1pPr marL="0" indent="0" algn="ctr">
              <a:buNone/>
              <a:defRPr sz="1600" b="0" spc="0">
                <a:solidFill>
                  <a:schemeClr val="accent2"/>
                </a:solidFill>
              </a:defRPr>
            </a:lvl1pPr>
          </a:lstStyle>
          <a:p>
            <a:pPr lvl="0"/>
            <a:r>
              <a:rPr lang="en-US" dirty="0"/>
              <a:t>CLICK TO ADD TEXT</a:t>
            </a:r>
          </a:p>
        </p:txBody>
      </p:sp>
      <p:sp>
        <p:nvSpPr>
          <p:cNvPr id="66" name="Picture Placeholder 26">
            <a:extLst>
              <a:ext uri="{FF2B5EF4-FFF2-40B4-BE49-F238E27FC236}">
                <a16:creationId xmlns:a16="http://schemas.microsoft.com/office/drawing/2014/main" id="{CBA96C14-0107-2CD1-27AE-B7827898BA7C}"/>
              </a:ext>
            </a:extLst>
          </p:cNvPr>
          <p:cNvSpPr>
            <a:spLocks noGrp="1"/>
          </p:cNvSpPr>
          <p:nvPr>
            <p:ph type="pic" sz="quarter" idx="19" hasCustomPrompt="1"/>
          </p:nvPr>
        </p:nvSpPr>
        <p:spPr>
          <a:xfrm>
            <a:off x="9520757" y="1905965"/>
            <a:ext cx="1966559" cy="2862263"/>
          </a:xfrm>
          <a:solidFill>
            <a:schemeClr val="bg1"/>
          </a:solidFill>
        </p:spPr>
        <p:txBody>
          <a:bodyPr/>
          <a:lstStyle>
            <a:lvl1pPr marL="0" indent="0" algn="ctr">
              <a:buNone/>
              <a:defRPr>
                <a:solidFill>
                  <a:schemeClr val="accent2"/>
                </a:solidFill>
              </a:defRPr>
            </a:lvl1pPr>
          </a:lstStyle>
          <a:p>
            <a:r>
              <a:rPr lang="en-US" dirty="0"/>
              <a:t>CLICK TO ADD PICTURE</a:t>
            </a:r>
          </a:p>
        </p:txBody>
      </p:sp>
    </p:spTree>
    <p:extLst>
      <p:ext uri="{BB962C8B-B14F-4D97-AF65-F5344CB8AC3E}">
        <p14:creationId xmlns:p14="http://schemas.microsoft.com/office/powerpoint/2010/main" val="1809850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100000">
              <a:schemeClr val="accent2"/>
            </a:gs>
            <a:gs pos="0">
              <a:schemeClr val="tx2"/>
            </a:gs>
          </a:gsLst>
          <a:lin ang="5400000" scaled="1"/>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B11ACCD-8D0A-6D9B-CF12-8091C3B70AF7}"/>
              </a:ext>
            </a:extLst>
          </p:cNvPr>
          <p:cNvGrpSpPr/>
          <p:nvPr userDrawn="1"/>
        </p:nvGrpSpPr>
        <p:grpSpPr>
          <a:xfrm>
            <a:off x="5637151" y="307065"/>
            <a:ext cx="1054452" cy="6343343"/>
            <a:chOff x="5637151" y="307065"/>
            <a:chExt cx="1054452" cy="6343343"/>
          </a:xfrm>
        </p:grpSpPr>
        <p:grpSp>
          <p:nvGrpSpPr>
            <p:cNvPr id="13" name="Group 12">
              <a:extLst>
                <a:ext uri="{FF2B5EF4-FFF2-40B4-BE49-F238E27FC236}">
                  <a16:creationId xmlns:a16="http://schemas.microsoft.com/office/drawing/2014/main" id="{A4B6A71D-0302-E4C0-3776-054A22A59005}"/>
                </a:ext>
              </a:extLst>
            </p:cNvPr>
            <p:cNvGrpSpPr/>
            <p:nvPr userDrawn="1"/>
          </p:nvGrpSpPr>
          <p:grpSpPr>
            <a:xfrm>
              <a:off x="5637151" y="307065"/>
              <a:ext cx="1054452" cy="97449"/>
              <a:chOff x="5637151" y="307065"/>
              <a:chExt cx="1054452" cy="97449"/>
            </a:xfrm>
          </p:grpSpPr>
          <p:sp>
            <p:nvSpPr>
              <p:cNvPr id="37" name="object 12">
                <a:extLst>
                  <a:ext uri="{FF2B5EF4-FFF2-40B4-BE49-F238E27FC236}">
                    <a16:creationId xmlns:a16="http://schemas.microsoft.com/office/drawing/2014/main" id="{CA5E7538-FF9A-A04A-69C4-762063E64181}"/>
                  </a:ext>
                </a:extLst>
              </p:cNvPr>
              <p:cNvSpPr/>
              <p:nvPr/>
            </p:nvSpPr>
            <p:spPr>
              <a:xfrm rot="16200000" flipV="1">
                <a:off x="5936682" y="7534"/>
                <a:ext cx="0" cy="599062"/>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latin typeface="Aptos" panose="020B0004020202020204" pitchFamily="34" charset="0"/>
                </a:endParaRPr>
              </a:p>
            </p:txBody>
          </p:sp>
          <p:sp>
            <p:nvSpPr>
              <p:cNvPr id="38" name="object 22">
                <a:extLst>
                  <a:ext uri="{FF2B5EF4-FFF2-40B4-BE49-F238E27FC236}">
                    <a16:creationId xmlns:a16="http://schemas.microsoft.com/office/drawing/2014/main" id="{C6B6F023-5250-69D9-5DF1-963ED7547F39}"/>
                  </a:ext>
                </a:extLst>
              </p:cNvPr>
              <p:cNvSpPr/>
              <p:nvPr/>
            </p:nvSpPr>
            <p:spPr>
              <a:xfrm rot="16200000" flipV="1">
                <a:off x="6392072" y="104983"/>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grpSp>
          <p:nvGrpSpPr>
            <p:cNvPr id="14" name="Group 13">
              <a:extLst>
                <a:ext uri="{FF2B5EF4-FFF2-40B4-BE49-F238E27FC236}">
                  <a16:creationId xmlns:a16="http://schemas.microsoft.com/office/drawing/2014/main" id="{8789167E-3E01-31DB-E5E9-4176577A1D86}"/>
                </a:ext>
              </a:extLst>
            </p:cNvPr>
            <p:cNvGrpSpPr/>
            <p:nvPr userDrawn="1"/>
          </p:nvGrpSpPr>
          <p:grpSpPr>
            <a:xfrm>
              <a:off x="5637151" y="748531"/>
              <a:ext cx="1054452" cy="111512"/>
              <a:chOff x="5637151" y="748531"/>
              <a:chExt cx="1054452" cy="111512"/>
            </a:xfrm>
          </p:grpSpPr>
          <p:sp>
            <p:nvSpPr>
              <p:cNvPr id="34" name="object 10">
                <a:extLst>
                  <a:ext uri="{FF2B5EF4-FFF2-40B4-BE49-F238E27FC236}">
                    <a16:creationId xmlns:a16="http://schemas.microsoft.com/office/drawing/2014/main" id="{0C56AEF7-71E4-1699-5ADF-0639B40E4CB2}"/>
                  </a:ext>
                </a:extLst>
              </p:cNvPr>
              <p:cNvSpPr/>
              <p:nvPr/>
            </p:nvSpPr>
            <p:spPr>
              <a:xfrm rot="16200000" flipV="1">
                <a:off x="5936682" y="449000"/>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35" name="object 22">
                <a:extLst>
                  <a:ext uri="{FF2B5EF4-FFF2-40B4-BE49-F238E27FC236}">
                    <a16:creationId xmlns:a16="http://schemas.microsoft.com/office/drawing/2014/main" id="{ED1674F5-9C0A-049C-8803-B7CB3DBFDE8A}"/>
                  </a:ext>
                </a:extLst>
              </p:cNvPr>
              <p:cNvSpPr/>
              <p:nvPr userDrawn="1"/>
            </p:nvSpPr>
            <p:spPr>
              <a:xfrm rot="16200000" flipV="1">
                <a:off x="6392072" y="489700"/>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36" name="object 10">
                <a:extLst>
                  <a:ext uri="{FF2B5EF4-FFF2-40B4-BE49-F238E27FC236}">
                    <a16:creationId xmlns:a16="http://schemas.microsoft.com/office/drawing/2014/main" id="{8F1C5072-EA15-45C6-F5B1-2C0F41CE4F8E}"/>
                  </a:ext>
                </a:extLst>
              </p:cNvPr>
              <p:cNvSpPr/>
              <p:nvPr userDrawn="1"/>
            </p:nvSpPr>
            <p:spPr>
              <a:xfrm rot="16200000" flipV="1">
                <a:off x="5936682" y="560512"/>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grpSp>
        <p:grpSp>
          <p:nvGrpSpPr>
            <p:cNvPr id="15" name="Group 14">
              <a:extLst>
                <a:ext uri="{FF2B5EF4-FFF2-40B4-BE49-F238E27FC236}">
                  <a16:creationId xmlns:a16="http://schemas.microsoft.com/office/drawing/2014/main" id="{A379DC11-F061-E19F-3170-74B410F5387B}"/>
                </a:ext>
              </a:extLst>
            </p:cNvPr>
            <p:cNvGrpSpPr/>
            <p:nvPr userDrawn="1"/>
          </p:nvGrpSpPr>
          <p:grpSpPr>
            <a:xfrm>
              <a:off x="5637151" y="1356272"/>
              <a:ext cx="1054452" cy="18398"/>
              <a:chOff x="5637151" y="1356272"/>
              <a:chExt cx="1054452" cy="18398"/>
            </a:xfrm>
          </p:grpSpPr>
          <p:sp>
            <p:nvSpPr>
              <p:cNvPr id="32" name="object 10">
                <a:extLst>
                  <a:ext uri="{FF2B5EF4-FFF2-40B4-BE49-F238E27FC236}">
                    <a16:creationId xmlns:a16="http://schemas.microsoft.com/office/drawing/2014/main" id="{68FAB67C-39ED-2AAB-4F22-43EEE23A63A2}"/>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33" name="object 22">
                <a:extLst>
                  <a:ext uri="{FF2B5EF4-FFF2-40B4-BE49-F238E27FC236}">
                    <a16:creationId xmlns:a16="http://schemas.microsoft.com/office/drawing/2014/main" id="{9C26F29D-F556-AAD3-E9AC-EC169086CA55}"/>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grpSp>
          <p:nvGrpSpPr>
            <p:cNvPr id="16" name="Group 15">
              <a:extLst>
                <a:ext uri="{FF2B5EF4-FFF2-40B4-BE49-F238E27FC236}">
                  <a16:creationId xmlns:a16="http://schemas.microsoft.com/office/drawing/2014/main" id="{AC0C7DEB-33F5-C4A2-FAD0-C8E64C2FBEA5}"/>
                </a:ext>
              </a:extLst>
            </p:cNvPr>
            <p:cNvGrpSpPr/>
            <p:nvPr userDrawn="1"/>
          </p:nvGrpSpPr>
          <p:grpSpPr>
            <a:xfrm>
              <a:off x="5637151" y="2332004"/>
              <a:ext cx="1054452" cy="18398"/>
              <a:chOff x="5637151" y="1356272"/>
              <a:chExt cx="1054452" cy="18398"/>
            </a:xfrm>
          </p:grpSpPr>
          <p:sp>
            <p:nvSpPr>
              <p:cNvPr id="30" name="object 10">
                <a:extLst>
                  <a:ext uri="{FF2B5EF4-FFF2-40B4-BE49-F238E27FC236}">
                    <a16:creationId xmlns:a16="http://schemas.microsoft.com/office/drawing/2014/main" id="{340D0C36-83A9-51CA-5BB5-78A585F8279B}"/>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31" name="object 22">
                <a:extLst>
                  <a:ext uri="{FF2B5EF4-FFF2-40B4-BE49-F238E27FC236}">
                    <a16:creationId xmlns:a16="http://schemas.microsoft.com/office/drawing/2014/main" id="{109052F8-0B2F-B7A3-B5A3-5B0DD843FDA7}"/>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sp>
          <p:nvSpPr>
            <p:cNvPr id="17" name="object 22">
              <a:extLst>
                <a:ext uri="{FF2B5EF4-FFF2-40B4-BE49-F238E27FC236}">
                  <a16:creationId xmlns:a16="http://schemas.microsoft.com/office/drawing/2014/main" id="{C06AEE49-4260-0FF7-92CC-3251CB974DF1}"/>
                </a:ext>
              </a:extLst>
            </p:cNvPr>
            <p:cNvSpPr/>
            <p:nvPr userDrawn="1"/>
          </p:nvSpPr>
          <p:spPr>
            <a:xfrm rot="16200000" flipV="1">
              <a:off x="5936682" y="2446740"/>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nvGrpSpPr>
            <p:cNvPr id="18" name="Group 17">
              <a:extLst>
                <a:ext uri="{FF2B5EF4-FFF2-40B4-BE49-F238E27FC236}">
                  <a16:creationId xmlns:a16="http://schemas.microsoft.com/office/drawing/2014/main" id="{794EC44C-91D6-0CE0-53B4-CF0D542DC60A}"/>
                </a:ext>
              </a:extLst>
            </p:cNvPr>
            <p:cNvGrpSpPr/>
            <p:nvPr userDrawn="1"/>
          </p:nvGrpSpPr>
          <p:grpSpPr>
            <a:xfrm flipH="1">
              <a:off x="5637151" y="4556673"/>
              <a:ext cx="1054452" cy="18398"/>
              <a:chOff x="5637151" y="1356272"/>
              <a:chExt cx="1054452" cy="18398"/>
            </a:xfrm>
          </p:grpSpPr>
          <p:sp>
            <p:nvSpPr>
              <p:cNvPr id="28" name="object 10">
                <a:extLst>
                  <a:ext uri="{FF2B5EF4-FFF2-40B4-BE49-F238E27FC236}">
                    <a16:creationId xmlns:a16="http://schemas.microsoft.com/office/drawing/2014/main" id="{63AE15EC-64AB-04DE-35C7-2633431F0DC9}"/>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29" name="object 22">
                <a:extLst>
                  <a:ext uri="{FF2B5EF4-FFF2-40B4-BE49-F238E27FC236}">
                    <a16:creationId xmlns:a16="http://schemas.microsoft.com/office/drawing/2014/main" id="{F1F2F9CD-A7E4-D618-E6A1-E632C5B07214}"/>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grpSp>
          <p:nvGrpSpPr>
            <p:cNvPr id="19" name="Group 18">
              <a:extLst>
                <a:ext uri="{FF2B5EF4-FFF2-40B4-BE49-F238E27FC236}">
                  <a16:creationId xmlns:a16="http://schemas.microsoft.com/office/drawing/2014/main" id="{42058F18-F083-E45F-A0EF-AD126A33C72A}"/>
                </a:ext>
              </a:extLst>
            </p:cNvPr>
            <p:cNvGrpSpPr/>
            <p:nvPr userDrawn="1"/>
          </p:nvGrpSpPr>
          <p:grpSpPr>
            <a:xfrm flipH="1">
              <a:off x="5637151" y="5071585"/>
              <a:ext cx="1054452" cy="444171"/>
              <a:chOff x="5637151" y="1285667"/>
              <a:chExt cx="1054452" cy="444171"/>
            </a:xfrm>
          </p:grpSpPr>
          <p:sp>
            <p:nvSpPr>
              <p:cNvPr id="24" name="object 10">
                <a:extLst>
                  <a:ext uri="{FF2B5EF4-FFF2-40B4-BE49-F238E27FC236}">
                    <a16:creationId xmlns:a16="http://schemas.microsoft.com/office/drawing/2014/main" id="{65EFA01E-58AB-C2E2-FA87-9B7A1E6B7F4E}"/>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25" name="object 22">
                <a:extLst>
                  <a:ext uri="{FF2B5EF4-FFF2-40B4-BE49-F238E27FC236}">
                    <a16:creationId xmlns:a16="http://schemas.microsoft.com/office/drawing/2014/main" id="{0D1A2AC2-6490-22E0-207B-EC211414F113}"/>
                  </a:ext>
                </a:extLst>
              </p:cNvPr>
              <p:cNvSpPr/>
              <p:nvPr userDrawn="1"/>
            </p:nvSpPr>
            <p:spPr>
              <a:xfrm rot="16200000" flipV="1">
                <a:off x="6392072" y="986136"/>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sp>
            <p:nvSpPr>
              <p:cNvPr id="26" name="object 10">
                <a:extLst>
                  <a:ext uri="{FF2B5EF4-FFF2-40B4-BE49-F238E27FC236}">
                    <a16:creationId xmlns:a16="http://schemas.microsoft.com/office/drawing/2014/main" id="{F93206EC-61C1-EBBA-8D30-980695D64C6D}"/>
                  </a:ext>
                </a:extLst>
              </p:cNvPr>
              <p:cNvSpPr/>
              <p:nvPr userDrawn="1"/>
            </p:nvSpPr>
            <p:spPr>
              <a:xfrm rot="16200000" flipV="1">
                <a:off x="5936682" y="1430307"/>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27" name="object 22">
                <a:extLst>
                  <a:ext uri="{FF2B5EF4-FFF2-40B4-BE49-F238E27FC236}">
                    <a16:creationId xmlns:a16="http://schemas.microsoft.com/office/drawing/2014/main" id="{BA94599D-6936-8E59-A2FB-F25A878D250C}"/>
                  </a:ext>
                </a:extLst>
              </p:cNvPr>
              <p:cNvSpPr/>
              <p:nvPr userDrawn="1"/>
            </p:nvSpPr>
            <p:spPr>
              <a:xfrm rot="16200000" flipV="1">
                <a:off x="6392072" y="1359702"/>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sp>
          <p:nvSpPr>
            <p:cNvPr id="20" name="object 22">
              <a:extLst>
                <a:ext uri="{FF2B5EF4-FFF2-40B4-BE49-F238E27FC236}">
                  <a16:creationId xmlns:a16="http://schemas.microsoft.com/office/drawing/2014/main" id="{7538C4AC-C1F1-6E49-29B3-E776964126F6}"/>
                </a:ext>
              </a:extLst>
            </p:cNvPr>
            <p:cNvSpPr/>
            <p:nvPr userDrawn="1"/>
          </p:nvSpPr>
          <p:spPr>
            <a:xfrm rot="5400000" flipH="1" flipV="1">
              <a:off x="5936682" y="5521587"/>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nvGrpSpPr>
            <p:cNvPr id="21" name="Group 20">
              <a:extLst>
                <a:ext uri="{FF2B5EF4-FFF2-40B4-BE49-F238E27FC236}">
                  <a16:creationId xmlns:a16="http://schemas.microsoft.com/office/drawing/2014/main" id="{BE193792-7A7D-0A8A-F4B7-222AD25865D9}"/>
                </a:ext>
              </a:extLst>
            </p:cNvPr>
            <p:cNvGrpSpPr/>
            <p:nvPr userDrawn="1"/>
          </p:nvGrpSpPr>
          <p:grpSpPr>
            <a:xfrm>
              <a:off x="5637151" y="6467844"/>
              <a:ext cx="1039485" cy="182564"/>
              <a:chOff x="5637151" y="1356272"/>
              <a:chExt cx="1039485" cy="182564"/>
            </a:xfrm>
          </p:grpSpPr>
          <p:sp>
            <p:nvSpPr>
              <p:cNvPr id="22" name="object 10">
                <a:extLst>
                  <a:ext uri="{FF2B5EF4-FFF2-40B4-BE49-F238E27FC236}">
                    <a16:creationId xmlns:a16="http://schemas.microsoft.com/office/drawing/2014/main" id="{39B4C5D8-6B06-D710-43A4-282DD31DD882}"/>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latin typeface="Aptos" panose="020B0004020202020204" pitchFamily="34" charset="0"/>
                </a:endParaRPr>
              </a:p>
            </p:txBody>
          </p:sp>
          <p:sp>
            <p:nvSpPr>
              <p:cNvPr id="23" name="object 22">
                <a:extLst>
                  <a:ext uri="{FF2B5EF4-FFF2-40B4-BE49-F238E27FC236}">
                    <a16:creationId xmlns:a16="http://schemas.microsoft.com/office/drawing/2014/main" id="{53E06328-444F-5D88-9011-629D03F1DEA7}"/>
                  </a:ext>
                </a:extLst>
              </p:cNvPr>
              <p:cNvSpPr/>
              <p:nvPr userDrawn="1"/>
            </p:nvSpPr>
            <p:spPr>
              <a:xfrm rot="16200000" flipV="1">
                <a:off x="6377105" y="1239305"/>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latin typeface="Aptos" panose="020B0004020202020204" pitchFamily="34" charset="0"/>
                </a:endParaRPr>
              </a:p>
            </p:txBody>
          </p:sp>
        </p:grpSp>
      </p:grpSp>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0" y="2746271"/>
            <a:ext cx="12192000" cy="1843114"/>
          </a:xfrm>
        </p:spPr>
        <p:txBody>
          <a:bodyPr lIns="0" tIns="0" rIns="0" bIns="0" anchor="ctr" anchorCtr="0">
            <a:noAutofit/>
          </a:bodyPr>
          <a:lstStyle>
            <a:lvl1pPr algn="ctr">
              <a:defRPr sz="5400" b="1">
                <a:solidFill>
                  <a:schemeClr val="bg1"/>
                </a:solidFill>
              </a:defRPr>
            </a:lvl1pPr>
          </a:lstStyle>
          <a:p>
            <a:r>
              <a:rPr lang="en-US" dirty="0"/>
              <a:t>CLICK TO ADD SECTION TITLE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0" y="5818717"/>
            <a:ext cx="12192000" cy="634768"/>
          </a:xfrm>
        </p:spPr>
        <p:txBody>
          <a:bodyPr lIns="0" tIns="0" rIns="0" bIns="0" anchor="ctr" anchorCtr="0">
            <a:noAutofit/>
          </a:bodyPr>
          <a:lstStyle>
            <a:lvl1pPr marL="0" indent="0" algn="ctr">
              <a:buNone/>
              <a:defRPr sz="2000" b="0" i="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a:t>
            </a:r>
          </a:p>
        </p:txBody>
      </p:sp>
      <p:sp>
        <p:nvSpPr>
          <p:cNvPr id="7" name="Text Placeholder 2">
            <a:extLst>
              <a:ext uri="{FF2B5EF4-FFF2-40B4-BE49-F238E27FC236}">
                <a16:creationId xmlns:a16="http://schemas.microsoft.com/office/drawing/2014/main" id="{54BD85B2-5B43-551D-BD04-3D4EB7A45FC8}"/>
              </a:ext>
            </a:extLst>
          </p:cNvPr>
          <p:cNvSpPr>
            <a:spLocks noGrp="1"/>
          </p:cNvSpPr>
          <p:nvPr>
            <p:ph type="body" idx="13" hasCustomPrompt="1"/>
          </p:nvPr>
        </p:nvSpPr>
        <p:spPr>
          <a:xfrm>
            <a:off x="0" y="1374671"/>
            <a:ext cx="12192000" cy="648954"/>
          </a:xfrm>
        </p:spPr>
        <p:txBody>
          <a:bodyPr lIns="0" tIns="0" rIns="0" bIns="0" anchor="ctr" anchorCtr="0">
            <a:noAutofit/>
          </a:bodyPr>
          <a:lstStyle>
            <a:lvl1pPr marL="0" indent="0" algn="ctr">
              <a:buNone/>
              <a:defRPr sz="2800" b="0" spc="3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SECTION NUMBER</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Tree>
    <p:extLst>
      <p:ext uri="{BB962C8B-B14F-4D97-AF65-F5344CB8AC3E}">
        <p14:creationId xmlns:p14="http://schemas.microsoft.com/office/powerpoint/2010/main" val="539227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Light">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B11ACCD-8D0A-6D9B-CF12-8091C3B70AF7}"/>
              </a:ext>
            </a:extLst>
          </p:cNvPr>
          <p:cNvGrpSpPr/>
          <p:nvPr userDrawn="1"/>
        </p:nvGrpSpPr>
        <p:grpSpPr>
          <a:xfrm>
            <a:off x="5637151" y="307065"/>
            <a:ext cx="1054452" cy="6343343"/>
            <a:chOff x="5637151" y="307065"/>
            <a:chExt cx="1054452" cy="6343343"/>
          </a:xfrm>
        </p:grpSpPr>
        <p:grpSp>
          <p:nvGrpSpPr>
            <p:cNvPr id="13" name="Group 12">
              <a:extLst>
                <a:ext uri="{FF2B5EF4-FFF2-40B4-BE49-F238E27FC236}">
                  <a16:creationId xmlns:a16="http://schemas.microsoft.com/office/drawing/2014/main" id="{A4B6A71D-0302-E4C0-3776-054A22A59005}"/>
                </a:ext>
              </a:extLst>
            </p:cNvPr>
            <p:cNvGrpSpPr/>
            <p:nvPr userDrawn="1"/>
          </p:nvGrpSpPr>
          <p:grpSpPr>
            <a:xfrm>
              <a:off x="5637151" y="307065"/>
              <a:ext cx="1054452" cy="97449"/>
              <a:chOff x="5637151" y="307065"/>
              <a:chExt cx="1054452" cy="97449"/>
            </a:xfrm>
          </p:grpSpPr>
          <p:sp>
            <p:nvSpPr>
              <p:cNvPr id="37" name="object 12">
                <a:extLst>
                  <a:ext uri="{FF2B5EF4-FFF2-40B4-BE49-F238E27FC236}">
                    <a16:creationId xmlns:a16="http://schemas.microsoft.com/office/drawing/2014/main" id="{CA5E7538-FF9A-A04A-69C4-762063E64181}"/>
                  </a:ext>
                </a:extLst>
              </p:cNvPr>
              <p:cNvSpPr/>
              <p:nvPr/>
            </p:nvSpPr>
            <p:spPr>
              <a:xfrm rot="16200000" flipV="1">
                <a:off x="5936682" y="7534"/>
                <a:ext cx="0" cy="599062"/>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8" name="object 22">
                <a:extLst>
                  <a:ext uri="{FF2B5EF4-FFF2-40B4-BE49-F238E27FC236}">
                    <a16:creationId xmlns:a16="http://schemas.microsoft.com/office/drawing/2014/main" id="{C6B6F023-5250-69D9-5DF1-963ED7547F39}"/>
                  </a:ext>
                </a:extLst>
              </p:cNvPr>
              <p:cNvSpPr/>
              <p:nvPr/>
            </p:nvSpPr>
            <p:spPr>
              <a:xfrm rot="16200000" flipV="1">
                <a:off x="6392072" y="104983"/>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nvGrpSpPr>
            <p:cNvPr id="14" name="Group 13">
              <a:extLst>
                <a:ext uri="{FF2B5EF4-FFF2-40B4-BE49-F238E27FC236}">
                  <a16:creationId xmlns:a16="http://schemas.microsoft.com/office/drawing/2014/main" id="{8789167E-3E01-31DB-E5E9-4176577A1D86}"/>
                </a:ext>
              </a:extLst>
            </p:cNvPr>
            <p:cNvGrpSpPr/>
            <p:nvPr userDrawn="1"/>
          </p:nvGrpSpPr>
          <p:grpSpPr>
            <a:xfrm>
              <a:off x="5637151" y="748531"/>
              <a:ext cx="1054452" cy="111512"/>
              <a:chOff x="5637151" y="748531"/>
              <a:chExt cx="1054452" cy="111512"/>
            </a:xfrm>
          </p:grpSpPr>
          <p:sp>
            <p:nvSpPr>
              <p:cNvPr id="34" name="object 10">
                <a:extLst>
                  <a:ext uri="{FF2B5EF4-FFF2-40B4-BE49-F238E27FC236}">
                    <a16:creationId xmlns:a16="http://schemas.microsoft.com/office/drawing/2014/main" id="{0C56AEF7-71E4-1699-5ADF-0639B40E4CB2}"/>
                  </a:ext>
                </a:extLst>
              </p:cNvPr>
              <p:cNvSpPr/>
              <p:nvPr/>
            </p:nvSpPr>
            <p:spPr>
              <a:xfrm rot="16200000" flipV="1">
                <a:off x="5936682" y="449000"/>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5" name="object 22">
                <a:extLst>
                  <a:ext uri="{FF2B5EF4-FFF2-40B4-BE49-F238E27FC236}">
                    <a16:creationId xmlns:a16="http://schemas.microsoft.com/office/drawing/2014/main" id="{ED1674F5-9C0A-049C-8803-B7CB3DBFDE8A}"/>
                  </a:ext>
                </a:extLst>
              </p:cNvPr>
              <p:cNvSpPr/>
              <p:nvPr userDrawn="1"/>
            </p:nvSpPr>
            <p:spPr>
              <a:xfrm rot="16200000" flipV="1">
                <a:off x="6392072" y="489700"/>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6" name="object 10">
                <a:extLst>
                  <a:ext uri="{FF2B5EF4-FFF2-40B4-BE49-F238E27FC236}">
                    <a16:creationId xmlns:a16="http://schemas.microsoft.com/office/drawing/2014/main" id="{8F1C5072-EA15-45C6-F5B1-2C0F41CE4F8E}"/>
                  </a:ext>
                </a:extLst>
              </p:cNvPr>
              <p:cNvSpPr/>
              <p:nvPr userDrawn="1"/>
            </p:nvSpPr>
            <p:spPr>
              <a:xfrm rot="16200000" flipV="1">
                <a:off x="5936682" y="560512"/>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nvGrpSpPr>
            <p:cNvPr id="15" name="Group 14">
              <a:extLst>
                <a:ext uri="{FF2B5EF4-FFF2-40B4-BE49-F238E27FC236}">
                  <a16:creationId xmlns:a16="http://schemas.microsoft.com/office/drawing/2014/main" id="{A379DC11-F061-E19F-3170-74B410F5387B}"/>
                </a:ext>
              </a:extLst>
            </p:cNvPr>
            <p:cNvGrpSpPr/>
            <p:nvPr userDrawn="1"/>
          </p:nvGrpSpPr>
          <p:grpSpPr>
            <a:xfrm>
              <a:off x="5637151" y="1356272"/>
              <a:ext cx="1054452" cy="18398"/>
              <a:chOff x="5637151" y="1356272"/>
              <a:chExt cx="1054452" cy="18398"/>
            </a:xfrm>
          </p:grpSpPr>
          <p:sp>
            <p:nvSpPr>
              <p:cNvPr id="32" name="object 10">
                <a:extLst>
                  <a:ext uri="{FF2B5EF4-FFF2-40B4-BE49-F238E27FC236}">
                    <a16:creationId xmlns:a16="http://schemas.microsoft.com/office/drawing/2014/main" id="{68FAB67C-39ED-2AAB-4F22-43EEE23A63A2}"/>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3" name="object 22">
                <a:extLst>
                  <a:ext uri="{FF2B5EF4-FFF2-40B4-BE49-F238E27FC236}">
                    <a16:creationId xmlns:a16="http://schemas.microsoft.com/office/drawing/2014/main" id="{9C26F29D-F556-AAD3-E9AC-EC169086CA55}"/>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nvGrpSpPr>
            <p:cNvPr id="16" name="Group 15">
              <a:extLst>
                <a:ext uri="{FF2B5EF4-FFF2-40B4-BE49-F238E27FC236}">
                  <a16:creationId xmlns:a16="http://schemas.microsoft.com/office/drawing/2014/main" id="{AC0C7DEB-33F5-C4A2-FAD0-C8E64C2FBEA5}"/>
                </a:ext>
              </a:extLst>
            </p:cNvPr>
            <p:cNvGrpSpPr/>
            <p:nvPr userDrawn="1"/>
          </p:nvGrpSpPr>
          <p:grpSpPr>
            <a:xfrm>
              <a:off x="5637151" y="2332004"/>
              <a:ext cx="1054452" cy="18398"/>
              <a:chOff x="5637151" y="1356272"/>
              <a:chExt cx="1054452" cy="18398"/>
            </a:xfrm>
          </p:grpSpPr>
          <p:sp>
            <p:nvSpPr>
              <p:cNvPr id="30" name="object 10">
                <a:extLst>
                  <a:ext uri="{FF2B5EF4-FFF2-40B4-BE49-F238E27FC236}">
                    <a16:creationId xmlns:a16="http://schemas.microsoft.com/office/drawing/2014/main" id="{340D0C36-83A9-51CA-5BB5-78A585F8279B}"/>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31" name="object 22">
                <a:extLst>
                  <a:ext uri="{FF2B5EF4-FFF2-40B4-BE49-F238E27FC236}">
                    <a16:creationId xmlns:a16="http://schemas.microsoft.com/office/drawing/2014/main" id="{109052F8-0B2F-B7A3-B5A3-5B0DD843FDA7}"/>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sp>
          <p:nvSpPr>
            <p:cNvPr id="17" name="object 22">
              <a:extLst>
                <a:ext uri="{FF2B5EF4-FFF2-40B4-BE49-F238E27FC236}">
                  <a16:creationId xmlns:a16="http://schemas.microsoft.com/office/drawing/2014/main" id="{C06AEE49-4260-0FF7-92CC-3251CB974DF1}"/>
                </a:ext>
              </a:extLst>
            </p:cNvPr>
            <p:cNvSpPr/>
            <p:nvPr userDrawn="1"/>
          </p:nvSpPr>
          <p:spPr>
            <a:xfrm rot="16200000" flipV="1">
              <a:off x="5936682" y="2446740"/>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nvGrpSpPr>
            <p:cNvPr id="18" name="Group 17">
              <a:extLst>
                <a:ext uri="{FF2B5EF4-FFF2-40B4-BE49-F238E27FC236}">
                  <a16:creationId xmlns:a16="http://schemas.microsoft.com/office/drawing/2014/main" id="{794EC44C-91D6-0CE0-53B4-CF0D542DC60A}"/>
                </a:ext>
              </a:extLst>
            </p:cNvPr>
            <p:cNvGrpSpPr/>
            <p:nvPr userDrawn="1"/>
          </p:nvGrpSpPr>
          <p:grpSpPr>
            <a:xfrm flipH="1">
              <a:off x="5637151" y="4556673"/>
              <a:ext cx="1054452" cy="18398"/>
              <a:chOff x="5637151" y="1356272"/>
              <a:chExt cx="1054452" cy="18398"/>
            </a:xfrm>
          </p:grpSpPr>
          <p:sp>
            <p:nvSpPr>
              <p:cNvPr id="28" name="object 10">
                <a:extLst>
                  <a:ext uri="{FF2B5EF4-FFF2-40B4-BE49-F238E27FC236}">
                    <a16:creationId xmlns:a16="http://schemas.microsoft.com/office/drawing/2014/main" id="{63AE15EC-64AB-04DE-35C7-2633431F0DC9}"/>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9" name="object 22">
                <a:extLst>
                  <a:ext uri="{FF2B5EF4-FFF2-40B4-BE49-F238E27FC236}">
                    <a16:creationId xmlns:a16="http://schemas.microsoft.com/office/drawing/2014/main" id="{F1F2F9CD-A7E4-D618-E6A1-E632C5B07214}"/>
                  </a:ext>
                </a:extLst>
              </p:cNvPr>
              <p:cNvSpPr/>
              <p:nvPr userDrawn="1"/>
            </p:nvSpPr>
            <p:spPr>
              <a:xfrm rot="16200000" flipV="1">
                <a:off x="6392072" y="1075139"/>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nvGrpSpPr>
            <p:cNvPr id="19" name="Group 18">
              <a:extLst>
                <a:ext uri="{FF2B5EF4-FFF2-40B4-BE49-F238E27FC236}">
                  <a16:creationId xmlns:a16="http://schemas.microsoft.com/office/drawing/2014/main" id="{42058F18-F083-E45F-A0EF-AD126A33C72A}"/>
                </a:ext>
              </a:extLst>
            </p:cNvPr>
            <p:cNvGrpSpPr/>
            <p:nvPr userDrawn="1"/>
          </p:nvGrpSpPr>
          <p:grpSpPr>
            <a:xfrm flipH="1">
              <a:off x="5637151" y="5071585"/>
              <a:ext cx="1054452" cy="444171"/>
              <a:chOff x="5637151" y="1285667"/>
              <a:chExt cx="1054452" cy="444171"/>
            </a:xfrm>
          </p:grpSpPr>
          <p:sp>
            <p:nvSpPr>
              <p:cNvPr id="24" name="object 10">
                <a:extLst>
                  <a:ext uri="{FF2B5EF4-FFF2-40B4-BE49-F238E27FC236}">
                    <a16:creationId xmlns:a16="http://schemas.microsoft.com/office/drawing/2014/main" id="{65EFA01E-58AB-C2E2-FA87-9B7A1E6B7F4E}"/>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5" name="object 22">
                <a:extLst>
                  <a:ext uri="{FF2B5EF4-FFF2-40B4-BE49-F238E27FC236}">
                    <a16:creationId xmlns:a16="http://schemas.microsoft.com/office/drawing/2014/main" id="{0D1A2AC2-6490-22E0-207B-EC211414F113}"/>
                  </a:ext>
                </a:extLst>
              </p:cNvPr>
              <p:cNvSpPr/>
              <p:nvPr userDrawn="1"/>
            </p:nvSpPr>
            <p:spPr>
              <a:xfrm rot="16200000" flipV="1">
                <a:off x="6392072" y="986136"/>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6" name="object 10">
                <a:extLst>
                  <a:ext uri="{FF2B5EF4-FFF2-40B4-BE49-F238E27FC236}">
                    <a16:creationId xmlns:a16="http://schemas.microsoft.com/office/drawing/2014/main" id="{F93206EC-61C1-EBBA-8D30-980695D64C6D}"/>
                  </a:ext>
                </a:extLst>
              </p:cNvPr>
              <p:cNvSpPr/>
              <p:nvPr userDrawn="1"/>
            </p:nvSpPr>
            <p:spPr>
              <a:xfrm rot="16200000" flipV="1">
                <a:off x="5936682" y="1430307"/>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7" name="object 22">
                <a:extLst>
                  <a:ext uri="{FF2B5EF4-FFF2-40B4-BE49-F238E27FC236}">
                    <a16:creationId xmlns:a16="http://schemas.microsoft.com/office/drawing/2014/main" id="{BA94599D-6936-8E59-A2FB-F25A878D250C}"/>
                  </a:ext>
                </a:extLst>
              </p:cNvPr>
              <p:cNvSpPr/>
              <p:nvPr userDrawn="1"/>
            </p:nvSpPr>
            <p:spPr>
              <a:xfrm rot="16200000" flipV="1">
                <a:off x="6392072" y="1359702"/>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sp>
          <p:nvSpPr>
            <p:cNvPr id="20" name="object 22">
              <a:extLst>
                <a:ext uri="{FF2B5EF4-FFF2-40B4-BE49-F238E27FC236}">
                  <a16:creationId xmlns:a16="http://schemas.microsoft.com/office/drawing/2014/main" id="{7538C4AC-C1F1-6E49-29B3-E776964126F6}"/>
                </a:ext>
              </a:extLst>
            </p:cNvPr>
            <p:cNvSpPr/>
            <p:nvPr userDrawn="1"/>
          </p:nvSpPr>
          <p:spPr>
            <a:xfrm rot="5400000" flipH="1" flipV="1">
              <a:off x="5936682" y="5521587"/>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nvGrpSpPr>
            <p:cNvPr id="21" name="Group 20">
              <a:extLst>
                <a:ext uri="{FF2B5EF4-FFF2-40B4-BE49-F238E27FC236}">
                  <a16:creationId xmlns:a16="http://schemas.microsoft.com/office/drawing/2014/main" id="{BE193792-7A7D-0A8A-F4B7-222AD25865D9}"/>
                </a:ext>
              </a:extLst>
            </p:cNvPr>
            <p:cNvGrpSpPr/>
            <p:nvPr userDrawn="1"/>
          </p:nvGrpSpPr>
          <p:grpSpPr>
            <a:xfrm>
              <a:off x="5637151" y="6467844"/>
              <a:ext cx="1039485" cy="182564"/>
              <a:chOff x="5637151" y="1356272"/>
              <a:chExt cx="1039485" cy="182564"/>
            </a:xfrm>
          </p:grpSpPr>
          <p:sp>
            <p:nvSpPr>
              <p:cNvPr id="22" name="object 10">
                <a:extLst>
                  <a:ext uri="{FF2B5EF4-FFF2-40B4-BE49-F238E27FC236}">
                    <a16:creationId xmlns:a16="http://schemas.microsoft.com/office/drawing/2014/main" id="{39B4C5D8-6B06-D710-43A4-282DD31DD882}"/>
                  </a:ext>
                </a:extLst>
              </p:cNvPr>
              <p:cNvSpPr/>
              <p:nvPr userDrawn="1"/>
            </p:nvSpPr>
            <p:spPr>
              <a:xfrm rot="16200000" flipV="1">
                <a:off x="5936682" y="1056741"/>
                <a:ext cx="0" cy="599062"/>
              </a:xfrm>
              <a:custGeom>
                <a:avLst/>
                <a:gdLst/>
                <a:ahLst/>
                <a:cxnLst/>
                <a:rect l="l" t="t" r="r" b="b"/>
                <a:pathLst>
                  <a:path h="1367790">
                    <a:moveTo>
                      <a:pt x="0" y="1367591"/>
                    </a:moveTo>
                    <a:lnTo>
                      <a:pt x="0" y="0"/>
                    </a:lnTo>
                  </a:path>
                </a:pathLst>
              </a:custGeom>
              <a:ln w="36313">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sp>
            <p:nvSpPr>
              <p:cNvPr id="23" name="object 22">
                <a:extLst>
                  <a:ext uri="{FF2B5EF4-FFF2-40B4-BE49-F238E27FC236}">
                    <a16:creationId xmlns:a16="http://schemas.microsoft.com/office/drawing/2014/main" id="{53E06328-444F-5D88-9011-629D03F1DEA7}"/>
                  </a:ext>
                </a:extLst>
              </p:cNvPr>
              <p:cNvSpPr/>
              <p:nvPr userDrawn="1"/>
            </p:nvSpPr>
            <p:spPr>
              <a:xfrm rot="16200000" flipV="1">
                <a:off x="6377105" y="1239305"/>
                <a:ext cx="0" cy="599062"/>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0" y="2746271"/>
            <a:ext cx="12192000" cy="1843114"/>
          </a:xfrm>
        </p:spPr>
        <p:txBody>
          <a:bodyPr lIns="0" tIns="0" rIns="0" bIns="0" anchor="ctr" anchorCtr="0">
            <a:noAutofit/>
          </a:bodyPr>
          <a:lstStyle>
            <a:lvl1pPr algn="ctr">
              <a:defRPr sz="5400" b="1">
                <a:solidFill>
                  <a:schemeClr val="accent2"/>
                </a:solidFill>
              </a:defRPr>
            </a:lvl1pPr>
          </a:lstStyle>
          <a:p>
            <a:r>
              <a:rPr lang="en-US" dirty="0"/>
              <a:t>CLICK TO ADD SECTION TITLE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0" y="5818717"/>
            <a:ext cx="12192000" cy="634768"/>
          </a:xfrm>
        </p:spPr>
        <p:txBody>
          <a:bodyPr lIns="0" tIns="0" rIns="0" bIns="0" anchor="ctr" anchorCtr="0">
            <a:noAutofit/>
          </a:bodyPr>
          <a:lstStyle>
            <a:lvl1pPr marL="0" indent="0" algn="ctr">
              <a:buNone/>
              <a:defRPr sz="2000" b="0" i="1">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a:t>
            </a:r>
          </a:p>
        </p:txBody>
      </p:sp>
      <p:sp>
        <p:nvSpPr>
          <p:cNvPr id="7" name="Text Placeholder 2">
            <a:extLst>
              <a:ext uri="{FF2B5EF4-FFF2-40B4-BE49-F238E27FC236}">
                <a16:creationId xmlns:a16="http://schemas.microsoft.com/office/drawing/2014/main" id="{54BD85B2-5B43-551D-BD04-3D4EB7A45FC8}"/>
              </a:ext>
            </a:extLst>
          </p:cNvPr>
          <p:cNvSpPr>
            <a:spLocks noGrp="1"/>
          </p:cNvSpPr>
          <p:nvPr>
            <p:ph type="body" idx="13" hasCustomPrompt="1"/>
          </p:nvPr>
        </p:nvSpPr>
        <p:spPr>
          <a:xfrm>
            <a:off x="0" y="1374671"/>
            <a:ext cx="12192000" cy="648954"/>
          </a:xfrm>
        </p:spPr>
        <p:txBody>
          <a:bodyPr lIns="0" tIns="0" rIns="0" bIns="0" anchor="ctr" anchorCtr="0">
            <a:noAutofit/>
          </a:bodyPr>
          <a:lstStyle>
            <a:lvl1pPr marL="0" indent="0" algn="ctr">
              <a:buNone/>
              <a:defRPr sz="2800" b="0">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SECTION NUMBER</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spTree>
    <p:extLst>
      <p:ext uri="{BB962C8B-B14F-4D97-AF65-F5344CB8AC3E}">
        <p14:creationId xmlns:p14="http://schemas.microsoft.com/office/powerpoint/2010/main" val="1489016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Contents">
    <p:bg>
      <p:bgPr>
        <a:gradFill>
          <a:gsLst>
            <a:gs pos="100000">
              <a:schemeClr val="accent2"/>
            </a:gs>
            <a:gs pos="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1169044" y="3037936"/>
            <a:ext cx="3703898" cy="1186376"/>
          </a:xfrm>
        </p:spPr>
        <p:txBody>
          <a:bodyPr lIns="0" tIns="0" rIns="0" bIns="0" anchor="ctr" anchorCtr="0">
            <a:noAutofit/>
          </a:bodyPr>
          <a:lstStyle>
            <a:lvl1pPr algn="l">
              <a:defRPr sz="4000" b="1" i="1">
                <a:solidFill>
                  <a:schemeClr val="bg1"/>
                </a:solidFill>
              </a:defRPr>
            </a:lvl1pPr>
          </a:lstStyle>
          <a:p>
            <a:r>
              <a:rPr lang="en-US" dirty="0"/>
              <a:t>CLICK TO ADD SECTION TITLE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5589840" y="173606"/>
            <a:ext cx="6447831" cy="4050706"/>
          </a:xfrm>
        </p:spPr>
        <p:txBody>
          <a:bodyPr lIns="0" tIns="0" rIns="0" bIns="0" anchor="b" anchorCtr="0">
            <a:noAutofit/>
          </a:bodyPr>
          <a:lstStyle>
            <a:lvl1pPr marL="0" indent="0" algn="l">
              <a:buNone/>
              <a:defRPr sz="2000" b="0" i="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a:t>
            </a:r>
          </a:p>
        </p:txBody>
      </p:sp>
      <p:sp>
        <p:nvSpPr>
          <p:cNvPr id="7" name="Text Placeholder 2">
            <a:extLst>
              <a:ext uri="{FF2B5EF4-FFF2-40B4-BE49-F238E27FC236}">
                <a16:creationId xmlns:a16="http://schemas.microsoft.com/office/drawing/2014/main" id="{54BD85B2-5B43-551D-BD04-3D4EB7A45FC8}"/>
              </a:ext>
            </a:extLst>
          </p:cNvPr>
          <p:cNvSpPr>
            <a:spLocks noGrp="1"/>
          </p:cNvSpPr>
          <p:nvPr>
            <p:ph type="body" idx="13" hasCustomPrompt="1"/>
          </p:nvPr>
        </p:nvSpPr>
        <p:spPr>
          <a:xfrm>
            <a:off x="1169045" y="2633420"/>
            <a:ext cx="3703898" cy="404515"/>
          </a:xfrm>
        </p:spPr>
        <p:txBody>
          <a:bodyPr lIns="0" tIns="0" rIns="0" bIns="0" anchor="ctr" anchorCtr="0">
            <a:noAutofit/>
          </a:bodyPr>
          <a:lstStyle>
            <a:lvl1pPr marL="0" indent="0" algn="l">
              <a:buNone/>
              <a:defRPr sz="2000" b="0" i="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SECTION #</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grpSp>
        <p:nvGrpSpPr>
          <p:cNvPr id="4" name="Group 3">
            <a:extLst>
              <a:ext uri="{FF2B5EF4-FFF2-40B4-BE49-F238E27FC236}">
                <a16:creationId xmlns:a16="http://schemas.microsoft.com/office/drawing/2014/main" id="{A7195BDE-8CC8-F060-8733-871A6C08E95E}"/>
              </a:ext>
            </a:extLst>
          </p:cNvPr>
          <p:cNvGrpSpPr/>
          <p:nvPr userDrawn="1"/>
        </p:nvGrpSpPr>
        <p:grpSpPr>
          <a:xfrm>
            <a:off x="0" y="0"/>
            <a:ext cx="2289125" cy="6858000"/>
            <a:chOff x="0" y="0"/>
            <a:chExt cx="2289125" cy="6858000"/>
          </a:xfrm>
        </p:grpSpPr>
        <p:sp>
          <p:nvSpPr>
            <p:cNvPr id="5" name="object 4">
              <a:extLst>
                <a:ext uri="{FF2B5EF4-FFF2-40B4-BE49-F238E27FC236}">
                  <a16:creationId xmlns:a16="http://schemas.microsoft.com/office/drawing/2014/main" id="{5386B7C9-4B98-160E-5300-0D8AF584C013}"/>
                </a:ext>
              </a:extLst>
            </p:cNvPr>
            <p:cNvSpPr/>
            <p:nvPr/>
          </p:nvSpPr>
          <p:spPr>
            <a:xfrm>
              <a:off x="0" y="3429000"/>
              <a:ext cx="824527" cy="0"/>
            </a:xfrm>
            <a:custGeom>
              <a:avLst/>
              <a:gdLst/>
              <a:ahLst/>
              <a:cxnLst/>
              <a:rect l="l" t="t" r="r" b="b"/>
              <a:pathLst>
                <a:path w="1183640">
                  <a:moveTo>
                    <a:pt x="0" y="0"/>
                  </a:moveTo>
                  <a:lnTo>
                    <a:pt x="1183319" y="0"/>
                  </a:lnTo>
                </a:path>
              </a:pathLst>
            </a:custGeom>
            <a:ln w="19050">
              <a:solidFill>
                <a:srgbClr val="FFFFFF"/>
              </a:solidFill>
            </a:ln>
          </p:spPr>
          <p:txBody>
            <a:bodyPr wrap="square" lIns="0" tIns="0" rIns="0" bIns="0" rtlCol="0"/>
            <a:lstStyle/>
            <a:p>
              <a:endParaRPr>
                <a:latin typeface="Aptos" panose="020B0004020202020204" pitchFamily="34" charset="0"/>
              </a:endParaRPr>
            </a:p>
          </p:txBody>
        </p:sp>
        <p:grpSp>
          <p:nvGrpSpPr>
            <p:cNvPr id="6" name="Group 5">
              <a:extLst>
                <a:ext uri="{FF2B5EF4-FFF2-40B4-BE49-F238E27FC236}">
                  <a16:creationId xmlns:a16="http://schemas.microsoft.com/office/drawing/2014/main" id="{C556449B-8436-B244-91DD-B088B649A7F8}"/>
                </a:ext>
              </a:extLst>
            </p:cNvPr>
            <p:cNvGrpSpPr/>
            <p:nvPr userDrawn="1"/>
          </p:nvGrpSpPr>
          <p:grpSpPr>
            <a:xfrm>
              <a:off x="0" y="0"/>
              <a:ext cx="2289125" cy="2552664"/>
              <a:chOff x="-343367" y="1"/>
              <a:chExt cx="2331655" cy="3180687"/>
            </a:xfrm>
          </p:grpSpPr>
          <p:sp>
            <p:nvSpPr>
              <p:cNvPr id="11" name="object 3">
                <a:extLst>
                  <a:ext uri="{FF2B5EF4-FFF2-40B4-BE49-F238E27FC236}">
                    <a16:creationId xmlns:a16="http://schemas.microsoft.com/office/drawing/2014/main" id="{5E1FB141-EA3D-B063-DF1B-C6BAA44CD931}"/>
                  </a:ext>
                </a:extLst>
              </p:cNvPr>
              <p:cNvSpPr/>
              <p:nvPr userDrawn="1"/>
            </p:nvSpPr>
            <p:spPr>
              <a:xfrm>
                <a:off x="-343367" y="1"/>
                <a:ext cx="2331655" cy="3180687"/>
              </a:xfrm>
              <a:custGeom>
                <a:avLst/>
                <a:gdLst/>
                <a:ahLst/>
                <a:cxnLst/>
                <a:rect l="l" t="t" r="r" b="b"/>
                <a:pathLst>
                  <a:path w="3286125" h="4549775">
                    <a:moveTo>
                      <a:pt x="3285774" y="2062273"/>
                    </a:moveTo>
                    <a:lnTo>
                      <a:pt x="1105442" y="2062273"/>
                    </a:lnTo>
                    <a:lnTo>
                      <a:pt x="675790" y="0"/>
                    </a:lnTo>
                  </a:path>
                  <a:path w="3286125" h="4549775">
                    <a:moveTo>
                      <a:pt x="3285774" y="2684034"/>
                    </a:moveTo>
                    <a:lnTo>
                      <a:pt x="1105442" y="2684034"/>
                    </a:lnTo>
                    <a:lnTo>
                      <a:pt x="406493" y="0"/>
                    </a:lnTo>
                  </a:path>
                  <a:path w="3286125" h="4549775">
                    <a:moveTo>
                      <a:pt x="3285774" y="3305796"/>
                    </a:moveTo>
                    <a:lnTo>
                      <a:pt x="1105442" y="3305796"/>
                    </a:lnTo>
                    <a:lnTo>
                      <a:pt x="0" y="121549"/>
                    </a:lnTo>
                  </a:path>
                  <a:path w="3286125" h="4549775">
                    <a:moveTo>
                      <a:pt x="3285774" y="3927630"/>
                    </a:moveTo>
                    <a:lnTo>
                      <a:pt x="1105442" y="3927630"/>
                    </a:lnTo>
                    <a:lnTo>
                      <a:pt x="0" y="1804160"/>
                    </a:lnTo>
                  </a:path>
                  <a:path w="3286125" h="4549775">
                    <a:moveTo>
                      <a:pt x="3285774" y="4549391"/>
                    </a:moveTo>
                    <a:lnTo>
                      <a:pt x="1105442" y="4549391"/>
                    </a:lnTo>
                    <a:lnTo>
                      <a:pt x="0" y="3486742"/>
                    </a:lnTo>
                  </a:path>
                </a:pathLst>
              </a:custGeom>
              <a:ln w="19050">
                <a:solidFill>
                  <a:srgbClr val="FFFFFF"/>
                </a:solidFill>
              </a:ln>
            </p:spPr>
            <p:txBody>
              <a:bodyPr wrap="square" lIns="0" tIns="0" rIns="0" bIns="0" rtlCol="0"/>
              <a:lstStyle/>
              <a:p>
                <a:endParaRPr dirty="0">
                  <a:latin typeface="Aptos" panose="020B0004020202020204" pitchFamily="34" charset="0"/>
                </a:endParaRPr>
              </a:p>
            </p:txBody>
          </p:sp>
          <p:sp>
            <p:nvSpPr>
              <p:cNvPr id="40" name="object 6">
                <a:extLst>
                  <a:ext uri="{FF2B5EF4-FFF2-40B4-BE49-F238E27FC236}">
                    <a16:creationId xmlns:a16="http://schemas.microsoft.com/office/drawing/2014/main" id="{EC85FA13-5978-61F3-4212-72E9B3BDB2D8}"/>
                  </a:ext>
                </a:extLst>
              </p:cNvPr>
              <p:cNvSpPr/>
              <p:nvPr/>
            </p:nvSpPr>
            <p:spPr>
              <a:xfrm>
                <a:off x="263538" y="1"/>
                <a:ext cx="1724749" cy="1007255"/>
              </a:xfrm>
              <a:custGeom>
                <a:avLst/>
                <a:gdLst/>
                <a:ahLst/>
                <a:cxnLst/>
                <a:rect l="l" t="t" r="r" b="b"/>
                <a:pathLst>
                  <a:path w="2430779" h="1440814">
                    <a:moveTo>
                      <a:pt x="128260" y="0"/>
                    </a:moveTo>
                    <a:lnTo>
                      <a:pt x="250098" y="818678"/>
                    </a:lnTo>
                    <a:lnTo>
                      <a:pt x="2430429" y="818678"/>
                    </a:lnTo>
                  </a:path>
                  <a:path w="2430779" h="1440814">
                    <a:moveTo>
                      <a:pt x="2430429" y="1440439"/>
                    </a:moveTo>
                    <a:lnTo>
                      <a:pt x="250098" y="1440439"/>
                    </a:lnTo>
                    <a:lnTo>
                      <a:pt x="0" y="0"/>
                    </a:lnTo>
                  </a:path>
                  <a:path w="2430779" h="1440814">
                    <a:moveTo>
                      <a:pt x="2430429" y="196916"/>
                    </a:moveTo>
                    <a:lnTo>
                      <a:pt x="250098" y="196916"/>
                    </a:lnTo>
                    <a:lnTo>
                      <a:pt x="224453" y="0"/>
                    </a:lnTo>
                  </a:path>
                </a:pathLst>
              </a:custGeom>
              <a:ln w="19050">
                <a:solidFill>
                  <a:srgbClr val="FFFFFF"/>
                </a:solidFill>
              </a:ln>
            </p:spPr>
            <p:txBody>
              <a:bodyPr wrap="square" lIns="0" tIns="0" rIns="0" bIns="0" rtlCol="0"/>
              <a:lstStyle/>
              <a:p>
                <a:endParaRPr>
                  <a:latin typeface="Aptos" panose="020B0004020202020204" pitchFamily="34" charset="0"/>
                </a:endParaRPr>
              </a:p>
            </p:txBody>
          </p:sp>
        </p:grpSp>
        <p:grpSp>
          <p:nvGrpSpPr>
            <p:cNvPr id="8" name="Group 7">
              <a:extLst>
                <a:ext uri="{FF2B5EF4-FFF2-40B4-BE49-F238E27FC236}">
                  <a16:creationId xmlns:a16="http://schemas.microsoft.com/office/drawing/2014/main" id="{055ED8D2-79A2-F104-BB84-39EA2F6CFD8F}"/>
                </a:ext>
              </a:extLst>
            </p:cNvPr>
            <p:cNvGrpSpPr/>
            <p:nvPr userDrawn="1"/>
          </p:nvGrpSpPr>
          <p:grpSpPr>
            <a:xfrm flipV="1">
              <a:off x="0" y="4305336"/>
              <a:ext cx="2289125" cy="2552664"/>
              <a:chOff x="-343367" y="1"/>
              <a:chExt cx="2331655" cy="3180687"/>
            </a:xfrm>
          </p:grpSpPr>
          <p:sp>
            <p:nvSpPr>
              <p:cNvPr id="9" name="object 3">
                <a:extLst>
                  <a:ext uri="{FF2B5EF4-FFF2-40B4-BE49-F238E27FC236}">
                    <a16:creationId xmlns:a16="http://schemas.microsoft.com/office/drawing/2014/main" id="{CBAD0DE4-3F09-3DC2-B385-9E9D1CBB71F0}"/>
                  </a:ext>
                </a:extLst>
              </p:cNvPr>
              <p:cNvSpPr/>
              <p:nvPr userDrawn="1"/>
            </p:nvSpPr>
            <p:spPr>
              <a:xfrm>
                <a:off x="-343367" y="1"/>
                <a:ext cx="2331655" cy="3180687"/>
              </a:xfrm>
              <a:custGeom>
                <a:avLst/>
                <a:gdLst/>
                <a:ahLst/>
                <a:cxnLst/>
                <a:rect l="l" t="t" r="r" b="b"/>
                <a:pathLst>
                  <a:path w="3286125" h="4549775">
                    <a:moveTo>
                      <a:pt x="3285774" y="2062273"/>
                    </a:moveTo>
                    <a:lnTo>
                      <a:pt x="1105442" y="2062273"/>
                    </a:lnTo>
                    <a:lnTo>
                      <a:pt x="675790" y="0"/>
                    </a:lnTo>
                  </a:path>
                  <a:path w="3286125" h="4549775">
                    <a:moveTo>
                      <a:pt x="3285774" y="2684034"/>
                    </a:moveTo>
                    <a:lnTo>
                      <a:pt x="1105442" y="2684034"/>
                    </a:lnTo>
                    <a:lnTo>
                      <a:pt x="406493" y="0"/>
                    </a:lnTo>
                  </a:path>
                  <a:path w="3286125" h="4549775">
                    <a:moveTo>
                      <a:pt x="3285774" y="3305796"/>
                    </a:moveTo>
                    <a:lnTo>
                      <a:pt x="1105442" y="3305796"/>
                    </a:lnTo>
                    <a:lnTo>
                      <a:pt x="0" y="121549"/>
                    </a:lnTo>
                  </a:path>
                  <a:path w="3286125" h="4549775">
                    <a:moveTo>
                      <a:pt x="3285774" y="3927630"/>
                    </a:moveTo>
                    <a:lnTo>
                      <a:pt x="1105442" y="3927630"/>
                    </a:lnTo>
                    <a:lnTo>
                      <a:pt x="0" y="1804160"/>
                    </a:lnTo>
                  </a:path>
                  <a:path w="3286125" h="4549775">
                    <a:moveTo>
                      <a:pt x="3285774" y="4549391"/>
                    </a:moveTo>
                    <a:lnTo>
                      <a:pt x="1105442" y="4549391"/>
                    </a:lnTo>
                    <a:lnTo>
                      <a:pt x="0" y="3486742"/>
                    </a:lnTo>
                  </a:path>
                </a:pathLst>
              </a:custGeom>
              <a:ln w="19050">
                <a:solidFill>
                  <a:srgbClr val="FFFFFF"/>
                </a:solidFill>
              </a:ln>
            </p:spPr>
            <p:txBody>
              <a:bodyPr wrap="square" lIns="0" tIns="0" rIns="0" bIns="0" rtlCol="0"/>
              <a:lstStyle/>
              <a:p>
                <a:endParaRPr dirty="0">
                  <a:latin typeface="Aptos" panose="020B0004020202020204" pitchFamily="34" charset="0"/>
                </a:endParaRPr>
              </a:p>
            </p:txBody>
          </p:sp>
          <p:sp>
            <p:nvSpPr>
              <p:cNvPr id="10" name="object 6">
                <a:extLst>
                  <a:ext uri="{FF2B5EF4-FFF2-40B4-BE49-F238E27FC236}">
                    <a16:creationId xmlns:a16="http://schemas.microsoft.com/office/drawing/2014/main" id="{EE52DA24-47F9-EB57-9503-3BE49179B761}"/>
                  </a:ext>
                </a:extLst>
              </p:cNvPr>
              <p:cNvSpPr/>
              <p:nvPr/>
            </p:nvSpPr>
            <p:spPr>
              <a:xfrm>
                <a:off x="263538" y="1"/>
                <a:ext cx="1724749" cy="1007255"/>
              </a:xfrm>
              <a:custGeom>
                <a:avLst/>
                <a:gdLst/>
                <a:ahLst/>
                <a:cxnLst/>
                <a:rect l="l" t="t" r="r" b="b"/>
                <a:pathLst>
                  <a:path w="2430779" h="1440814">
                    <a:moveTo>
                      <a:pt x="128260" y="0"/>
                    </a:moveTo>
                    <a:lnTo>
                      <a:pt x="250098" y="818678"/>
                    </a:lnTo>
                    <a:lnTo>
                      <a:pt x="2430429" y="818678"/>
                    </a:lnTo>
                  </a:path>
                  <a:path w="2430779" h="1440814">
                    <a:moveTo>
                      <a:pt x="2430429" y="1440439"/>
                    </a:moveTo>
                    <a:lnTo>
                      <a:pt x="250098" y="1440439"/>
                    </a:lnTo>
                    <a:lnTo>
                      <a:pt x="0" y="0"/>
                    </a:lnTo>
                  </a:path>
                  <a:path w="2430779" h="1440814">
                    <a:moveTo>
                      <a:pt x="2430429" y="196916"/>
                    </a:moveTo>
                    <a:lnTo>
                      <a:pt x="250098" y="196916"/>
                    </a:lnTo>
                    <a:lnTo>
                      <a:pt x="224453" y="0"/>
                    </a:lnTo>
                  </a:path>
                </a:pathLst>
              </a:custGeom>
              <a:ln w="19050">
                <a:solidFill>
                  <a:srgbClr val="FFFFFF"/>
                </a:solidFill>
              </a:ln>
            </p:spPr>
            <p:txBody>
              <a:bodyPr wrap="square" lIns="0" tIns="0" rIns="0" bIns="0" rtlCol="0"/>
              <a:lstStyle/>
              <a:p>
                <a:endParaRPr>
                  <a:latin typeface="Aptos" panose="020B0004020202020204" pitchFamily="34" charset="0"/>
                </a:endParaRPr>
              </a:p>
            </p:txBody>
          </p:sp>
        </p:grpSp>
      </p:grpSp>
      <p:cxnSp>
        <p:nvCxnSpPr>
          <p:cNvPr id="41" name="Straight Connector 40">
            <a:extLst>
              <a:ext uri="{FF2B5EF4-FFF2-40B4-BE49-F238E27FC236}">
                <a16:creationId xmlns:a16="http://schemas.microsoft.com/office/drawing/2014/main" id="{E82B5E32-417B-D82B-441A-44B7FDE61466}"/>
              </a:ext>
            </a:extLst>
          </p:cNvPr>
          <p:cNvCxnSpPr/>
          <p:nvPr userDrawn="1"/>
        </p:nvCxnSpPr>
        <p:spPr>
          <a:xfrm>
            <a:off x="5589840" y="4503063"/>
            <a:ext cx="4900981"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744E16D4-F396-A7BC-B0D5-A2AE7AD0D5A7}"/>
              </a:ext>
            </a:extLst>
          </p:cNvPr>
          <p:cNvSpPr>
            <a:spLocks noGrp="1"/>
          </p:cNvSpPr>
          <p:nvPr>
            <p:ph type="body" idx="14" hasCustomPrompt="1"/>
          </p:nvPr>
        </p:nvSpPr>
        <p:spPr>
          <a:xfrm>
            <a:off x="5589840" y="4772890"/>
            <a:ext cx="6447831" cy="1713254"/>
          </a:xfrm>
        </p:spPr>
        <p:txBody>
          <a:bodyPr lIns="0" tIns="0" rIns="0" bIns="0" anchor="t" anchorCtr="0">
            <a:noAutofit/>
          </a:bodyPr>
          <a:lstStyle>
            <a:lvl1pPr marL="0" indent="0" algn="l">
              <a:buNone/>
              <a:defRPr sz="1200" b="0" i="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a:t>
            </a:r>
          </a:p>
        </p:txBody>
      </p:sp>
    </p:spTree>
    <p:extLst>
      <p:ext uri="{BB962C8B-B14F-4D97-AF65-F5344CB8AC3E}">
        <p14:creationId xmlns:p14="http://schemas.microsoft.com/office/powerpoint/2010/main" val="3493748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With Contents-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1169044" y="3037936"/>
            <a:ext cx="3703898" cy="1186376"/>
          </a:xfrm>
        </p:spPr>
        <p:txBody>
          <a:bodyPr lIns="0" tIns="0" rIns="0" bIns="0" anchor="ctr" anchorCtr="0">
            <a:noAutofit/>
          </a:bodyPr>
          <a:lstStyle>
            <a:lvl1pPr algn="l">
              <a:defRPr sz="4000" b="1" i="1">
                <a:solidFill>
                  <a:schemeClr val="accent2"/>
                </a:solidFill>
              </a:defRPr>
            </a:lvl1pPr>
          </a:lstStyle>
          <a:p>
            <a:r>
              <a:rPr lang="en-US" dirty="0"/>
              <a:t>CLICK TO ADD SECTION TITLE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5589840" y="173606"/>
            <a:ext cx="6447831" cy="4050706"/>
          </a:xfrm>
        </p:spPr>
        <p:txBody>
          <a:bodyPr lIns="0" tIns="0" rIns="0" bIns="0" anchor="b" anchorCtr="0">
            <a:noAutofit/>
          </a:bodyPr>
          <a:lstStyle>
            <a:lvl1pPr marL="0" indent="0" algn="l">
              <a:buNone/>
              <a:defRPr sz="2000" b="0" i="1">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a:t>
            </a:r>
          </a:p>
        </p:txBody>
      </p:sp>
      <p:sp>
        <p:nvSpPr>
          <p:cNvPr id="7" name="Text Placeholder 2">
            <a:extLst>
              <a:ext uri="{FF2B5EF4-FFF2-40B4-BE49-F238E27FC236}">
                <a16:creationId xmlns:a16="http://schemas.microsoft.com/office/drawing/2014/main" id="{54BD85B2-5B43-551D-BD04-3D4EB7A45FC8}"/>
              </a:ext>
            </a:extLst>
          </p:cNvPr>
          <p:cNvSpPr>
            <a:spLocks noGrp="1"/>
          </p:cNvSpPr>
          <p:nvPr>
            <p:ph type="body" idx="13" hasCustomPrompt="1"/>
          </p:nvPr>
        </p:nvSpPr>
        <p:spPr>
          <a:xfrm>
            <a:off x="1169045" y="2633420"/>
            <a:ext cx="3703898" cy="404515"/>
          </a:xfrm>
        </p:spPr>
        <p:txBody>
          <a:bodyPr lIns="0" tIns="0" rIns="0" bIns="0" anchor="ctr" anchorCtr="0">
            <a:noAutofit/>
          </a:bodyPr>
          <a:lstStyle>
            <a:lvl1pPr marL="0" indent="0" algn="l">
              <a:buNone/>
              <a:defRPr sz="2000" b="0" i="1">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SECTION #</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sp>
        <p:nvSpPr>
          <p:cNvPr id="42" name="Text Placeholder 2">
            <a:extLst>
              <a:ext uri="{FF2B5EF4-FFF2-40B4-BE49-F238E27FC236}">
                <a16:creationId xmlns:a16="http://schemas.microsoft.com/office/drawing/2014/main" id="{744E16D4-F396-A7BC-B0D5-A2AE7AD0D5A7}"/>
              </a:ext>
            </a:extLst>
          </p:cNvPr>
          <p:cNvSpPr>
            <a:spLocks noGrp="1"/>
          </p:cNvSpPr>
          <p:nvPr>
            <p:ph type="body" idx="14" hasCustomPrompt="1"/>
          </p:nvPr>
        </p:nvSpPr>
        <p:spPr>
          <a:xfrm>
            <a:off x="5589840" y="4772890"/>
            <a:ext cx="6447831" cy="1713254"/>
          </a:xfrm>
        </p:spPr>
        <p:txBody>
          <a:bodyPr lIns="0" tIns="0" rIns="0" bIns="0" anchor="t" anchorCtr="0">
            <a:noAutofit/>
          </a:bodyPr>
          <a:lstStyle>
            <a:lvl1pPr marL="0" indent="0" algn="l">
              <a:buNone/>
              <a:defRPr sz="1200" b="0" i="1">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CLICK TO ADD SUPPLEMENTARY TEXT </a:t>
            </a:r>
          </a:p>
        </p:txBody>
      </p:sp>
      <p:grpSp>
        <p:nvGrpSpPr>
          <p:cNvPr id="12" name="Group 11">
            <a:extLst>
              <a:ext uri="{FF2B5EF4-FFF2-40B4-BE49-F238E27FC236}">
                <a16:creationId xmlns:a16="http://schemas.microsoft.com/office/drawing/2014/main" id="{5DE59062-6AFE-A01B-1860-8C710C85BE0B}"/>
              </a:ext>
            </a:extLst>
          </p:cNvPr>
          <p:cNvGrpSpPr/>
          <p:nvPr userDrawn="1"/>
        </p:nvGrpSpPr>
        <p:grpSpPr>
          <a:xfrm>
            <a:off x="0" y="0"/>
            <a:ext cx="2289125" cy="6858000"/>
            <a:chOff x="0" y="0"/>
            <a:chExt cx="2289125" cy="6858000"/>
          </a:xfrm>
        </p:grpSpPr>
        <p:sp>
          <p:nvSpPr>
            <p:cNvPr id="13" name="object 4">
              <a:extLst>
                <a:ext uri="{FF2B5EF4-FFF2-40B4-BE49-F238E27FC236}">
                  <a16:creationId xmlns:a16="http://schemas.microsoft.com/office/drawing/2014/main" id="{4B310B17-8461-ADDC-C268-89C7629B8EF7}"/>
                </a:ext>
              </a:extLst>
            </p:cNvPr>
            <p:cNvSpPr/>
            <p:nvPr/>
          </p:nvSpPr>
          <p:spPr>
            <a:xfrm>
              <a:off x="0" y="3429000"/>
              <a:ext cx="824527" cy="0"/>
            </a:xfrm>
            <a:custGeom>
              <a:avLst/>
              <a:gdLst/>
              <a:ahLst/>
              <a:cxnLst/>
              <a:rect l="l" t="t" r="r" b="b"/>
              <a:pathLst>
                <a:path w="1183640">
                  <a:moveTo>
                    <a:pt x="0" y="0"/>
                  </a:moveTo>
                  <a:lnTo>
                    <a:pt x="1183319" y="0"/>
                  </a:lnTo>
                </a:path>
              </a:pathLst>
            </a:custGeom>
            <a:ln w="1905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nvGrpSpPr>
            <p:cNvPr id="14" name="Group 13">
              <a:extLst>
                <a:ext uri="{FF2B5EF4-FFF2-40B4-BE49-F238E27FC236}">
                  <a16:creationId xmlns:a16="http://schemas.microsoft.com/office/drawing/2014/main" id="{34733450-B353-61AC-4FEA-768F09040516}"/>
                </a:ext>
              </a:extLst>
            </p:cNvPr>
            <p:cNvGrpSpPr/>
            <p:nvPr userDrawn="1"/>
          </p:nvGrpSpPr>
          <p:grpSpPr>
            <a:xfrm>
              <a:off x="0" y="0"/>
              <a:ext cx="2289125" cy="2552664"/>
              <a:chOff x="-343367" y="1"/>
              <a:chExt cx="2331655" cy="3180687"/>
            </a:xfrm>
          </p:grpSpPr>
          <p:sp>
            <p:nvSpPr>
              <p:cNvPr id="18" name="object 3">
                <a:extLst>
                  <a:ext uri="{FF2B5EF4-FFF2-40B4-BE49-F238E27FC236}">
                    <a16:creationId xmlns:a16="http://schemas.microsoft.com/office/drawing/2014/main" id="{CF6A4251-D9E9-A5AB-9C5B-077C1CB0BF8B}"/>
                  </a:ext>
                </a:extLst>
              </p:cNvPr>
              <p:cNvSpPr/>
              <p:nvPr userDrawn="1"/>
            </p:nvSpPr>
            <p:spPr>
              <a:xfrm>
                <a:off x="-343367" y="1"/>
                <a:ext cx="2331655" cy="3180687"/>
              </a:xfrm>
              <a:custGeom>
                <a:avLst/>
                <a:gdLst/>
                <a:ahLst/>
                <a:cxnLst/>
                <a:rect l="l" t="t" r="r" b="b"/>
                <a:pathLst>
                  <a:path w="3286125" h="4549775">
                    <a:moveTo>
                      <a:pt x="3285774" y="2062273"/>
                    </a:moveTo>
                    <a:lnTo>
                      <a:pt x="1105442" y="2062273"/>
                    </a:lnTo>
                    <a:lnTo>
                      <a:pt x="675790" y="0"/>
                    </a:lnTo>
                  </a:path>
                  <a:path w="3286125" h="4549775">
                    <a:moveTo>
                      <a:pt x="3285774" y="2684034"/>
                    </a:moveTo>
                    <a:lnTo>
                      <a:pt x="1105442" y="2684034"/>
                    </a:lnTo>
                    <a:lnTo>
                      <a:pt x="406493" y="0"/>
                    </a:lnTo>
                  </a:path>
                  <a:path w="3286125" h="4549775">
                    <a:moveTo>
                      <a:pt x="3285774" y="3305796"/>
                    </a:moveTo>
                    <a:lnTo>
                      <a:pt x="1105442" y="3305796"/>
                    </a:lnTo>
                    <a:lnTo>
                      <a:pt x="0" y="121549"/>
                    </a:lnTo>
                  </a:path>
                  <a:path w="3286125" h="4549775">
                    <a:moveTo>
                      <a:pt x="3285774" y="3927630"/>
                    </a:moveTo>
                    <a:lnTo>
                      <a:pt x="1105442" y="3927630"/>
                    </a:lnTo>
                    <a:lnTo>
                      <a:pt x="0" y="1804160"/>
                    </a:lnTo>
                  </a:path>
                  <a:path w="3286125" h="4549775">
                    <a:moveTo>
                      <a:pt x="3285774" y="4549391"/>
                    </a:moveTo>
                    <a:lnTo>
                      <a:pt x="1105442" y="4549391"/>
                    </a:lnTo>
                    <a:lnTo>
                      <a:pt x="0" y="3486742"/>
                    </a:lnTo>
                  </a:path>
                </a:pathLst>
              </a:custGeom>
              <a:ln w="19050">
                <a:solidFill>
                  <a:schemeClr val="accent1"/>
                </a:solidFill>
              </a:ln>
            </p:spPr>
            <p:txBody>
              <a:bodyPr wrap="square" lIns="0" tIns="0" rIns="0" bIns="0" rtlCol="0"/>
              <a:lstStyle/>
              <a:p>
                <a:endParaRPr dirty="0">
                  <a:solidFill>
                    <a:schemeClr val="accent2"/>
                  </a:solidFill>
                  <a:latin typeface="Aptos" panose="020B0004020202020204" pitchFamily="34" charset="0"/>
                </a:endParaRPr>
              </a:p>
            </p:txBody>
          </p:sp>
          <p:sp>
            <p:nvSpPr>
              <p:cNvPr id="19" name="object 6">
                <a:extLst>
                  <a:ext uri="{FF2B5EF4-FFF2-40B4-BE49-F238E27FC236}">
                    <a16:creationId xmlns:a16="http://schemas.microsoft.com/office/drawing/2014/main" id="{EA395190-EE71-6DAE-F5D7-37FF36C9ACA5}"/>
                  </a:ext>
                </a:extLst>
              </p:cNvPr>
              <p:cNvSpPr/>
              <p:nvPr/>
            </p:nvSpPr>
            <p:spPr>
              <a:xfrm>
                <a:off x="263538" y="1"/>
                <a:ext cx="1724749" cy="1007255"/>
              </a:xfrm>
              <a:custGeom>
                <a:avLst/>
                <a:gdLst/>
                <a:ahLst/>
                <a:cxnLst/>
                <a:rect l="l" t="t" r="r" b="b"/>
                <a:pathLst>
                  <a:path w="2430779" h="1440814">
                    <a:moveTo>
                      <a:pt x="128260" y="0"/>
                    </a:moveTo>
                    <a:lnTo>
                      <a:pt x="250098" y="818678"/>
                    </a:lnTo>
                    <a:lnTo>
                      <a:pt x="2430429" y="818678"/>
                    </a:lnTo>
                  </a:path>
                  <a:path w="2430779" h="1440814">
                    <a:moveTo>
                      <a:pt x="2430429" y="1440439"/>
                    </a:moveTo>
                    <a:lnTo>
                      <a:pt x="250098" y="1440439"/>
                    </a:lnTo>
                    <a:lnTo>
                      <a:pt x="0" y="0"/>
                    </a:lnTo>
                  </a:path>
                  <a:path w="2430779" h="1440814">
                    <a:moveTo>
                      <a:pt x="2430429" y="196916"/>
                    </a:moveTo>
                    <a:lnTo>
                      <a:pt x="250098" y="196916"/>
                    </a:lnTo>
                    <a:lnTo>
                      <a:pt x="224453" y="0"/>
                    </a:lnTo>
                  </a:path>
                </a:pathLst>
              </a:custGeom>
              <a:ln w="1905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nvGrpSpPr>
            <p:cNvPr id="15" name="Group 14">
              <a:extLst>
                <a:ext uri="{FF2B5EF4-FFF2-40B4-BE49-F238E27FC236}">
                  <a16:creationId xmlns:a16="http://schemas.microsoft.com/office/drawing/2014/main" id="{F6D506B7-D1CF-F5A8-4BA7-D464D09C1A60}"/>
                </a:ext>
              </a:extLst>
            </p:cNvPr>
            <p:cNvGrpSpPr/>
            <p:nvPr userDrawn="1"/>
          </p:nvGrpSpPr>
          <p:grpSpPr>
            <a:xfrm flipV="1">
              <a:off x="0" y="4305336"/>
              <a:ext cx="2289125" cy="2552664"/>
              <a:chOff x="-343367" y="1"/>
              <a:chExt cx="2331655" cy="3180687"/>
            </a:xfrm>
          </p:grpSpPr>
          <p:sp>
            <p:nvSpPr>
              <p:cNvPr id="16" name="object 3">
                <a:extLst>
                  <a:ext uri="{FF2B5EF4-FFF2-40B4-BE49-F238E27FC236}">
                    <a16:creationId xmlns:a16="http://schemas.microsoft.com/office/drawing/2014/main" id="{AC10AFCE-D5BE-7CE5-22A1-C130C78B255F}"/>
                  </a:ext>
                </a:extLst>
              </p:cNvPr>
              <p:cNvSpPr/>
              <p:nvPr userDrawn="1"/>
            </p:nvSpPr>
            <p:spPr>
              <a:xfrm>
                <a:off x="-343367" y="1"/>
                <a:ext cx="2331655" cy="3180687"/>
              </a:xfrm>
              <a:custGeom>
                <a:avLst/>
                <a:gdLst/>
                <a:ahLst/>
                <a:cxnLst/>
                <a:rect l="l" t="t" r="r" b="b"/>
                <a:pathLst>
                  <a:path w="3286125" h="4549775">
                    <a:moveTo>
                      <a:pt x="3285774" y="2062273"/>
                    </a:moveTo>
                    <a:lnTo>
                      <a:pt x="1105442" y="2062273"/>
                    </a:lnTo>
                    <a:lnTo>
                      <a:pt x="675790" y="0"/>
                    </a:lnTo>
                  </a:path>
                  <a:path w="3286125" h="4549775">
                    <a:moveTo>
                      <a:pt x="3285774" y="2684034"/>
                    </a:moveTo>
                    <a:lnTo>
                      <a:pt x="1105442" y="2684034"/>
                    </a:lnTo>
                    <a:lnTo>
                      <a:pt x="406493" y="0"/>
                    </a:lnTo>
                  </a:path>
                  <a:path w="3286125" h="4549775">
                    <a:moveTo>
                      <a:pt x="3285774" y="3305796"/>
                    </a:moveTo>
                    <a:lnTo>
                      <a:pt x="1105442" y="3305796"/>
                    </a:lnTo>
                    <a:lnTo>
                      <a:pt x="0" y="121549"/>
                    </a:lnTo>
                  </a:path>
                  <a:path w="3286125" h="4549775">
                    <a:moveTo>
                      <a:pt x="3285774" y="3927630"/>
                    </a:moveTo>
                    <a:lnTo>
                      <a:pt x="1105442" y="3927630"/>
                    </a:lnTo>
                    <a:lnTo>
                      <a:pt x="0" y="1804160"/>
                    </a:lnTo>
                  </a:path>
                  <a:path w="3286125" h="4549775">
                    <a:moveTo>
                      <a:pt x="3285774" y="4549391"/>
                    </a:moveTo>
                    <a:lnTo>
                      <a:pt x="1105442" y="4549391"/>
                    </a:lnTo>
                    <a:lnTo>
                      <a:pt x="0" y="3486742"/>
                    </a:lnTo>
                  </a:path>
                </a:pathLst>
              </a:custGeom>
              <a:ln w="19050">
                <a:solidFill>
                  <a:schemeClr val="accent1"/>
                </a:solidFill>
              </a:ln>
            </p:spPr>
            <p:txBody>
              <a:bodyPr wrap="square" lIns="0" tIns="0" rIns="0" bIns="0" rtlCol="0"/>
              <a:lstStyle/>
              <a:p>
                <a:endParaRPr dirty="0">
                  <a:solidFill>
                    <a:schemeClr val="accent2"/>
                  </a:solidFill>
                  <a:latin typeface="Aptos" panose="020B0004020202020204" pitchFamily="34" charset="0"/>
                </a:endParaRPr>
              </a:p>
            </p:txBody>
          </p:sp>
          <p:sp>
            <p:nvSpPr>
              <p:cNvPr id="17" name="object 6">
                <a:extLst>
                  <a:ext uri="{FF2B5EF4-FFF2-40B4-BE49-F238E27FC236}">
                    <a16:creationId xmlns:a16="http://schemas.microsoft.com/office/drawing/2014/main" id="{B9699EC0-01C5-0242-2112-ABC1B0732814}"/>
                  </a:ext>
                </a:extLst>
              </p:cNvPr>
              <p:cNvSpPr/>
              <p:nvPr/>
            </p:nvSpPr>
            <p:spPr>
              <a:xfrm>
                <a:off x="263538" y="1"/>
                <a:ext cx="1724749" cy="1007255"/>
              </a:xfrm>
              <a:custGeom>
                <a:avLst/>
                <a:gdLst/>
                <a:ahLst/>
                <a:cxnLst/>
                <a:rect l="l" t="t" r="r" b="b"/>
                <a:pathLst>
                  <a:path w="2430779" h="1440814">
                    <a:moveTo>
                      <a:pt x="128260" y="0"/>
                    </a:moveTo>
                    <a:lnTo>
                      <a:pt x="250098" y="818678"/>
                    </a:lnTo>
                    <a:lnTo>
                      <a:pt x="2430429" y="818678"/>
                    </a:lnTo>
                  </a:path>
                  <a:path w="2430779" h="1440814">
                    <a:moveTo>
                      <a:pt x="2430429" y="1440439"/>
                    </a:moveTo>
                    <a:lnTo>
                      <a:pt x="250098" y="1440439"/>
                    </a:lnTo>
                    <a:lnTo>
                      <a:pt x="0" y="0"/>
                    </a:lnTo>
                  </a:path>
                  <a:path w="2430779" h="1440814">
                    <a:moveTo>
                      <a:pt x="2430429" y="196916"/>
                    </a:moveTo>
                    <a:lnTo>
                      <a:pt x="250098" y="196916"/>
                    </a:lnTo>
                    <a:lnTo>
                      <a:pt x="224453" y="0"/>
                    </a:lnTo>
                  </a:path>
                </a:pathLst>
              </a:custGeom>
              <a:ln w="19050">
                <a:solidFill>
                  <a:schemeClr val="accent1"/>
                </a:solidFill>
              </a:ln>
            </p:spPr>
            <p:txBody>
              <a:bodyPr wrap="square" lIns="0" tIns="0" rIns="0" bIns="0" rtlCol="0"/>
              <a:lstStyle/>
              <a:p>
                <a:endParaRPr>
                  <a:solidFill>
                    <a:schemeClr val="accent2"/>
                  </a:solidFill>
                  <a:latin typeface="Aptos" panose="020B0004020202020204" pitchFamily="34" charset="0"/>
                </a:endParaRPr>
              </a:p>
            </p:txBody>
          </p:sp>
        </p:grpSp>
      </p:grpSp>
      <p:cxnSp>
        <p:nvCxnSpPr>
          <p:cNvPr id="20" name="Straight Connector 19">
            <a:extLst>
              <a:ext uri="{FF2B5EF4-FFF2-40B4-BE49-F238E27FC236}">
                <a16:creationId xmlns:a16="http://schemas.microsoft.com/office/drawing/2014/main" id="{08E08C1A-413D-0F7D-CCED-28696E43DD12}"/>
              </a:ext>
            </a:extLst>
          </p:cNvPr>
          <p:cNvCxnSpPr/>
          <p:nvPr userDrawn="1"/>
        </p:nvCxnSpPr>
        <p:spPr>
          <a:xfrm>
            <a:off x="5589840" y="4503063"/>
            <a:ext cx="490098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3339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bg>
      <p:bgPr>
        <a:gradFill>
          <a:gsLst>
            <a:gs pos="100000">
              <a:schemeClr val="accent2"/>
            </a:gs>
            <a:gs pos="0">
              <a:schemeClr val="tx2"/>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0" y="532440"/>
            <a:ext cx="12192000" cy="4418451"/>
          </a:xfrm>
        </p:spPr>
        <p:txBody>
          <a:bodyPr lIns="0" tIns="0" rIns="0" bIns="0" anchor="ctr" anchorCtr="0">
            <a:noAutofit/>
          </a:bodyPr>
          <a:lstStyle>
            <a:lvl1pPr algn="ctr">
              <a:defRPr sz="5400" b="0">
                <a:solidFill>
                  <a:schemeClr val="bg1"/>
                </a:solidFill>
              </a:defRPr>
            </a:lvl1pPr>
          </a:lstStyle>
          <a:p>
            <a:r>
              <a:rPr lang="en-US" dirty="0"/>
              <a:t>Click to add quote here.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0" y="5422107"/>
            <a:ext cx="12192000" cy="634768"/>
          </a:xfrm>
        </p:spPr>
        <p:txBody>
          <a:bodyPr lIns="0" tIns="0" rIns="0" bIns="0" anchor="ctr" anchorCtr="0">
            <a:noAutofit/>
          </a:bodyPr>
          <a:lstStyle>
            <a:lvl1pPr marL="0" indent="0" algn="ctr">
              <a:buNone/>
              <a:defRPr sz="2000" b="0" i="1" spc="3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ATTRIBUTION HERE</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grpSp>
        <p:nvGrpSpPr>
          <p:cNvPr id="4" name="Group 3">
            <a:extLst>
              <a:ext uri="{FF2B5EF4-FFF2-40B4-BE49-F238E27FC236}">
                <a16:creationId xmlns:a16="http://schemas.microsoft.com/office/drawing/2014/main" id="{7BA766D5-2FF2-45EB-47CB-91A3C42E5916}"/>
              </a:ext>
            </a:extLst>
          </p:cNvPr>
          <p:cNvGrpSpPr/>
          <p:nvPr userDrawn="1"/>
        </p:nvGrpSpPr>
        <p:grpSpPr>
          <a:xfrm>
            <a:off x="4422567" y="5186507"/>
            <a:ext cx="3346866" cy="85200"/>
            <a:chOff x="4341090" y="5186507"/>
            <a:chExt cx="3346866" cy="85200"/>
          </a:xfrm>
        </p:grpSpPr>
        <p:sp>
          <p:nvSpPr>
            <p:cNvPr id="5" name="object 12">
              <a:extLst>
                <a:ext uri="{FF2B5EF4-FFF2-40B4-BE49-F238E27FC236}">
                  <a16:creationId xmlns:a16="http://schemas.microsoft.com/office/drawing/2014/main" id="{F1CE20C8-0360-9954-1B06-BDAF887A5D45}"/>
                </a:ext>
              </a:extLst>
            </p:cNvPr>
            <p:cNvSpPr/>
            <p:nvPr userDrawn="1"/>
          </p:nvSpPr>
          <p:spPr>
            <a:xfrm rot="5400000">
              <a:off x="5255490" y="4272107"/>
              <a:ext cx="0" cy="1828800"/>
            </a:xfrm>
            <a:custGeom>
              <a:avLst/>
              <a:gdLst/>
              <a:ahLst/>
              <a:cxnLst/>
              <a:rect l="l" t="t" r="r" b="b"/>
              <a:pathLst>
                <a:path h="1367790">
                  <a:moveTo>
                    <a:pt x="0" y="1367591"/>
                  </a:moveTo>
                  <a:lnTo>
                    <a:pt x="0" y="0"/>
                  </a:lnTo>
                </a:path>
              </a:pathLst>
            </a:custGeom>
            <a:ln w="33936">
              <a:solidFill>
                <a:schemeClr val="accent1"/>
              </a:solidFill>
            </a:ln>
          </p:spPr>
          <p:txBody>
            <a:bodyPr wrap="square" lIns="0" tIns="0" rIns="0" bIns="0" rtlCol="0"/>
            <a:lstStyle/>
            <a:p>
              <a:endParaRPr dirty="0">
                <a:latin typeface="Aptos" panose="020B0004020202020204" pitchFamily="34" charset="0"/>
              </a:endParaRPr>
            </a:p>
          </p:txBody>
        </p:sp>
        <p:sp>
          <p:nvSpPr>
            <p:cNvPr id="6" name="object 22">
              <a:extLst>
                <a:ext uri="{FF2B5EF4-FFF2-40B4-BE49-F238E27FC236}">
                  <a16:creationId xmlns:a16="http://schemas.microsoft.com/office/drawing/2014/main" id="{429D0876-A6B7-8768-0DEA-40013BC48E04}"/>
                </a:ext>
              </a:extLst>
            </p:cNvPr>
            <p:cNvSpPr/>
            <p:nvPr userDrawn="1"/>
          </p:nvSpPr>
          <p:spPr>
            <a:xfrm rot="5400000">
              <a:off x="6773556" y="4357307"/>
              <a:ext cx="0" cy="1828800"/>
            </a:xfrm>
            <a:custGeom>
              <a:avLst/>
              <a:gdLst/>
              <a:ahLst/>
              <a:cxnLst/>
              <a:rect l="l" t="t" r="r" b="b"/>
              <a:pathLst>
                <a:path h="1367789">
                  <a:moveTo>
                    <a:pt x="0" y="1367581"/>
                  </a:moveTo>
                  <a:lnTo>
                    <a:pt x="0" y="0"/>
                  </a:lnTo>
                </a:path>
              </a:pathLst>
            </a:custGeom>
            <a:ln w="12502">
              <a:solidFill>
                <a:schemeClr val="accent1"/>
              </a:solidFill>
            </a:ln>
          </p:spPr>
          <p:txBody>
            <a:bodyPr wrap="square" lIns="0" tIns="0" rIns="0" bIns="0" rtlCol="0"/>
            <a:lstStyle/>
            <a:p>
              <a:endParaRPr dirty="0">
                <a:latin typeface="Aptos" panose="020B0004020202020204" pitchFamily="34" charset="0"/>
              </a:endParaRPr>
            </a:p>
          </p:txBody>
        </p:sp>
      </p:grpSp>
    </p:spTree>
    <p:extLst>
      <p:ext uri="{BB962C8B-B14F-4D97-AF65-F5344CB8AC3E}">
        <p14:creationId xmlns:p14="http://schemas.microsoft.com/office/powerpoint/2010/main" val="16295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AC43-FEDD-71DD-45F9-4E27CBEBE4EA}"/>
              </a:ext>
            </a:extLst>
          </p:cNvPr>
          <p:cNvSpPr>
            <a:spLocks noGrp="1"/>
          </p:cNvSpPr>
          <p:nvPr>
            <p:ph type="title" hasCustomPrompt="1"/>
          </p:nvPr>
        </p:nvSpPr>
        <p:spPr>
          <a:xfrm>
            <a:off x="0" y="532440"/>
            <a:ext cx="12192000" cy="4418451"/>
          </a:xfrm>
        </p:spPr>
        <p:txBody>
          <a:bodyPr lIns="0" tIns="0" rIns="0" bIns="0" anchor="ctr" anchorCtr="0">
            <a:noAutofit/>
          </a:bodyPr>
          <a:lstStyle>
            <a:lvl1pPr algn="ctr">
              <a:defRPr sz="5400" b="0">
                <a:solidFill>
                  <a:schemeClr val="accent1"/>
                </a:solidFill>
              </a:defRPr>
            </a:lvl1pPr>
          </a:lstStyle>
          <a:p>
            <a:r>
              <a:rPr lang="en-US" dirty="0"/>
              <a:t>Click to add quote here.</a:t>
            </a:r>
          </a:p>
        </p:txBody>
      </p:sp>
      <p:sp>
        <p:nvSpPr>
          <p:cNvPr id="3" name="Text Placeholder 2">
            <a:extLst>
              <a:ext uri="{FF2B5EF4-FFF2-40B4-BE49-F238E27FC236}">
                <a16:creationId xmlns:a16="http://schemas.microsoft.com/office/drawing/2014/main" id="{595D3199-C6D9-FCA6-1DF4-E7ACD56B5159}"/>
              </a:ext>
            </a:extLst>
          </p:cNvPr>
          <p:cNvSpPr>
            <a:spLocks noGrp="1"/>
          </p:cNvSpPr>
          <p:nvPr>
            <p:ph type="body" idx="1" hasCustomPrompt="1"/>
          </p:nvPr>
        </p:nvSpPr>
        <p:spPr>
          <a:xfrm>
            <a:off x="0" y="5422107"/>
            <a:ext cx="12192000" cy="634768"/>
          </a:xfrm>
        </p:spPr>
        <p:txBody>
          <a:bodyPr lIns="0" tIns="0" rIns="0" bIns="0" anchor="ctr" anchorCtr="0">
            <a:noAutofit/>
          </a:bodyPr>
          <a:lstStyle>
            <a:lvl1pPr marL="0" indent="0" algn="ctr">
              <a:buNone/>
              <a:defRPr sz="2000" b="0" i="1" spc="3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ATTRIBUTION HERE</a:t>
            </a:r>
          </a:p>
        </p:txBody>
      </p:sp>
      <p:sp>
        <p:nvSpPr>
          <p:cNvPr id="39" name="Slide Number Placeholder 5">
            <a:extLst>
              <a:ext uri="{FF2B5EF4-FFF2-40B4-BE49-F238E27FC236}">
                <a16:creationId xmlns:a16="http://schemas.microsoft.com/office/drawing/2014/main" id="{088A0264-11D6-322A-CA80-C8263D55498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accent2"/>
                </a:solidFill>
              </a:defRPr>
            </a:lvl1pPr>
          </a:lstStyle>
          <a:p>
            <a:fld id="{F732C732-AAC8-F547-A38C-3ADCCEC237B4}" type="slidenum">
              <a:rPr lang="en-US" smtClean="0"/>
              <a:pPr/>
              <a:t>‹#›</a:t>
            </a:fld>
            <a:endParaRPr lang="en-US" dirty="0"/>
          </a:p>
        </p:txBody>
      </p:sp>
      <p:grpSp>
        <p:nvGrpSpPr>
          <p:cNvPr id="7" name="Group 6">
            <a:extLst>
              <a:ext uri="{FF2B5EF4-FFF2-40B4-BE49-F238E27FC236}">
                <a16:creationId xmlns:a16="http://schemas.microsoft.com/office/drawing/2014/main" id="{4312E7F3-7078-F882-CE7D-534B88071C02}"/>
              </a:ext>
            </a:extLst>
          </p:cNvPr>
          <p:cNvGrpSpPr/>
          <p:nvPr userDrawn="1"/>
        </p:nvGrpSpPr>
        <p:grpSpPr>
          <a:xfrm>
            <a:off x="4422567" y="5186507"/>
            <a:ext cx="3346866" cy="85200"/>
            <a:chOff x="4341090" y="5186507"/>
            <a:chExt cx="3346866" cy="85200"/>
          </a:xfrm>
        </p:grpSpPr>
        <p:sp>
          <p:nvSpPr>
            <p:cNvPr id="8" name="object 12">
              <a:extLst>
                <a:ext uri="{FF2B5EF4-FFF2-40B4-BE49-F238E27FC236}">
                  <a16:creationId xmlns:a16="http://schemas.microsoft.com/office/drawing/2014/main" id="{ABCA16F9-8BA2-6E47-C99D-C04C99482726}"/>
                </a:ext>
              </a:extLst>
            </p:cNvPr>
            <p:cNvSpPr/>
            <p:nvPr userDrawn="1"/>
          </p:nvSpPr>
          <p:spPr>
            <a:xfrm rot="5400000">
              <a:off x="5255490" y="4272107"/>
              <a:ext cx="0" cy="1828800"/>
            </a:xfrm>
            <a:custGeom>
              <a:avLst/>
              <a:gdLst/>
              <a:ahLst/>
              <a:cxnLst/>
              <a:rect l="l" t="t" r="r" b="b"/>
              <a:pathLst>
                <a:path h="1367790">
                  <a:moveTo>
                    <a:pt x="0" y="1367591"/>
                  </a:moveTo>
                  <a:lnTo>
                    <a:pt x="0" y="0"/>
                  </a:lnTo>
                </a:path>
              </a:pathLst>
            </a:custGeom>
            <a:ln w="33936">
              <a:solidFill>
                <a:schemeClr val="accent2"/>
              </a:solidFill>
            </a:ln>
          </p:spPr>
          <p:txBody>
            <a:bodyPr wrap="square" lIns="0" tIns="0" rIns="0" bIns="0" rtlCol="0"/>
            <a:lstStyle/>
            <a:p>
              <a:endParaRPr dirty="0">
                <a:solidFill>
                  <a:schemeClr val="accent1"/>
                </a:solidFill>
                <a:latin typeface="Aptos" panose="020B0004020202020204" pitchFamily="34" charset="0"/>
              </a:endParaRPr>
            </a:p>
          </p:txBody>
        </p:sp>
        <p:sp>
          <p:nvSpPr>
            <p:cNvPr id="9" name="object 22">
              <a:extLst>
                <a:ext uri="{FF2B5EF4-FFF2-40B4-BE49-F238E27FC236}">
                  <a16:creationId xmlns:a16="http://schemas.microsoft.com/office/drawing/2014/main" id="{FA906118-C5F2-C40E-BB28-A7C033B94FC3}"/>
                </a:ext>
              </a:extLst>
            </p:cNvPr>
            <p:cNvSpPr/>
            <p:nvPr userDrawn="1"/>
          </p:nvSpPr>
          <p:spPr>
            <a:xfrm rot="5400000">
              <a:off x="6773556" y="4357307"/>
              <a:ext cx="0" cy="1828800"/>
            </a:xfrm>
            <a:custGeom>
              <a:avLst/>
              <a:gdLst/>
              <a:ahLst/>
              <a:cxnLst/>
              <a:rect l="l" t="t" r="r" b="b"/>
              <a:pathLst>
                <a:path h="1367789">
                  <a:moveTo>
                    <a:pt x="0" y="1367581"/>
                  </a:moveTo>
                  <a:lnTo>
                    <a:pt x="0" y="0"/>
                  </a:lnTo>
                </a:path>
              </a:pathLst>
            </a:custGeom>
            <a:ln w="12502">
              <a:solidFill>
                <a:schemeClr val="accent2"/>
              </a:solidFill>
            </a:ln>
          </p:spPr>
          <p:txBody>
            <a:bodyPr wrap="square" lIns="0" tIns="0" rIns="0" bIns="0" rtlCol="0"/>
            <a:lstStyle/>
            <a:p>
              <a:endParaRPr dirty="0">
                <a:solidFill>
                  <a:schemeClr val="accent1"/>
                </a:solidFill>
                <a:latin typeface="Aptos" panose="020B0004020202020204" pitchFamily="34" charset="0"/>
              </a:endParaRPr>
            </a:p>
          </p:txBody>
        </p:sp>
      </p:grpSp>
    </p:spTree>
    <p:extLst>
      <p:ext uri="{BB962C8B-B14F-4D97-AF65-F5344CB8AC3E}">
        <p14:creationId xmlns:p14="http://schemas.microsoft.com/office/powerpoint/2010/main" val="1734282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ADD58F-CBBA-E57A-0641-734763F3ECFC}"/>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10A74301-2A1B-6E62-0141-F8ADA51709AB}"/>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2" name="Title 1">
            <a:extLst>
              <a:ext uri="{FF2B5EF4-FFF2-40B4-BE49-F238E27FC236}">
                <a16:creationId xmlns:a16="http://schemas.microsoft.com/office/drawing/2014/main" id="{71849A7A-AA90-2966-3D25-A9882B43042D}"/>
              </a:ext>
            </a:extLst>
          </p:cNvPr>
          <p:cNvSpPr>
            <a:spLocks noGrp="1"/>
          </p:cNvSpPr>
          <p:nvPr>
            <p:ph type="title" hasCustomPrompt="1"/>
          </p:nvPr>
        </p:nvSpPr>
        <p:spPr/>
        <p:txBody>
          <a:bodyPr lIns="0" tIns="0" rIns="0" bIns="0" anchor="b" anchorCtr="0">
            <a:noAutofit/>
          </a:bodyPr>
          <a:lstStyle>
            <a:lvl1pPr>
              <a:defRPr b="1">
                <a:solidFill>
                  <a:schemeClr val="accent1"/>
                </a:solidFill>
              </a:defRPr>
            </a:lvl1pPr>
          </a:lstStyle>
          <a:p>
            <a:r>
              <a:rPr lang="en-US" dirty="0"/>
              <a:t>Click to Add Header</a:t>
            </a:r>
          </a:p>
        </p:txBody>
      </p:sp>
      <p:sp>
        <p:nvSpPr>
          <p:cNvPr id="3" name="Content Placeholder 2">
            <a:extLst>
              <a:ext uri="{FF2B5EF4-FFF2-40B4-BE49-F238E27FC236}">
                <a16:creationId xmlns:a16="http://schemas.microsoft.com/office/drawing/2014/main" id="{7357FECE-67D9-7F7E-9BAB-D88029133725}"/>
              </a:ext>
            </a:extLst>
          </p:cNvPr>
          <p:cNvSpPr>
            <a:spLocks noGrp="1"/>
          </p:cNvSpPr>
          <p:nvPr>
            <p:ph idx="1" hasCustomPrompt="1"/>
          </p:nvPr>
        </p:nvSpPr>
        <p:spPr/>
        <p:txBody>
          <a:bodyPr lIns="0" tIns="0" rIns="0" bIns="0" anchor="t" anchorCtr="0">
            <a:noAutofit/>
          </a:bodyPr>
          <a:lstStyle>
            <a:lvl1pPr marL="0" indent="0">
              <a:buNone/>
              <a:defRPr sz="2400"/>
            </a:lvl1pPr>
          </a:lstStyle>
          <a:p>
            <a:pPr lvl="0"/>
            <a:r>
              <a:rPr lang="en-US" dirty="0"/>
              <a:t>Click here to add body copy</a:t>
            </a:r>
          </a:p>
        </p:txBody>
      </p:sp>
      <p:sp>
        <p:nvSpPr>
          <p:cNvPr id="12" name="Slide Number Placeholder 5">
            <a:extLst>
              <a:ext uri="{FF2B5EF4-FFF2-40B4-BE49-F238E27FC236}">
                <a16:creationId xmlns:a16="http://schemas.microsoft.com/office/drawing/2014/main" id="{15AE595C-F1FC-7FAC-DA44-43378696B24F}"/>
              </a:ext>
            </a:extLst>
          </p:cNvPr>
          <p:cNvSpPr>
            <a:spLocks noGrp="1"/>
          </p:cNvSpPr>
          <p:nvPr>
            <p:ph type="sldNum" sz="quarter" idx="12"/>
          </p:nvPr>
        </p:nvSpPr>
        <p:spPr>
          <a:xfrm>
            <a:off x="9379350" y="66653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3" name="Text Placeholder 15">
            <a:extLst>
              <a:ext uri="{FF2B5EF4-FFF2-40B4-BE49-F238E27FC236}">
                <a16:creationId xmlns:a16="http://schemas.microsoft.com/office/drawing/2014/main" id="{0F533E06-38A9-F28A-E703-655B21AD6DA8}"/>
              </a:ext>
            </a:extLst>
          </p:cNvPr>
          <p:cNvSpPr>
            <a:spLocks noGrp="1"/>
          </p:cNvSpPr>
          <p:nvPr>
            <p:ph type="body" sz="quarter" idx="13" hasCustomPrompt="1"/>
          </p:nvPr>
        </p:nvSpPr>
        <p:spPr>
          <a:xfrm>
            <a:off x="838200" y="365125"/>
            <a:ext cx="105156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Tree>
    <p:extLst>
      <p:ext uri="{BB962C8B-B14F-4D97-AF65-F5344CB8AC3E}">
        <p14:creationId xmlns:p14="http://schemas.microsoft.com/office/powerpoint/2010/main" val="939950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271165-CE66-760E-A6A5-2A59D8955E13}"/>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757E006B-E4F0-B2F7-A377-1F0C5AE00854}"/>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2" name="Title 1">
            <a:extLst>
              <a:ext uri="{FF2B5EF4-FFF2-40B4-BE49-F238E27FC236}">
                <a16:creationId xmlns:a16="http://schemas.microsoft.com/office/drawing/2014/main" id="{EC33B426-AD10-8130-E053-5BEFE66E6D51}"/>
              </a:ext>
            </a:extLst>
          </p:cNvPr>
          <p:cNvSpPr>
            <a:spLocks noGrp="1"/>
          </p:cNvSpPr>
          <p:nvPr>
            <p:ph type="title" hasCustomPrompt="1"/>
          </p:nvPr>
        </p:nvSpPr>
        <p:spPr/>
        <p:txBody>
          <a:bodyPr lIns="0" tIns="0" rIns="0" bIns="0" anchor="b" anchorCtr="0">
            <a:noAutofit/>
          </a:bodyPr>
          <a:lstStyle>
            <a:lvl1pPr>
              <a:defRPr b="1">
                <a:solidFill>
                  <a:schemeClr val="accent1"/>
                </a:solidFill>
              </a:defRPr>
            </a:lvl1pPr>
          </a:lstStyle>
          <a:p>
            <a:r>
              <a:rPr lang="en-US" dirty="0"/>
              <a:t>Click to Add Header</a:t>
            </a:r>
          </a:p>
        </p:txBody>
      </p:sp>
      <p:sp>
        <p:nvSpPr>
          <p:cNvPr id="3" name="Content Placeholder 2">
            <a:extLst>
              <a:ext uri="{FF2B5EF4-FFF2-40B4-BE49-F238E27FC236}">
                <a16:creationId xmlns:a16="http://schemas.microsoft.com/office/drawing/2014/main" id="{3B345038-416B-2684-FACC-0553F2C51CC2}"/>
              </a:ext>
            </a:extLst>
          </p:cNvPr>
          <p:cNvSpPr>
            <a:spLocks noGrp="1"/>
          </p:cNvSpPr>
          <p:nvPr>
            <p:ph sz="half" idx="1" hasCustomPrompt="1"/>
          </p:nvPr>
        </p:nvSpPr>
        <p:spPr>
          <a:xfrm>
            <a:off x="838200" y="1825625"/>
            <a:ext cx="5181600" cy="4351338"/>
          </a:xfrm>
        </p:spPr>
        <p:txBody>
          <a:bodyPr lIns="0" tIns="0" rIns="0" bIns="0">
            <a:noAutofit/>
          </a:bodyPr>
          <a:lstStyle>
            <a:lvl1pPr marL="0" indent="0">
              <a:buNone/>
              <a:defRPr sz="2400"/>
            </a:lvl1pPr>
          </a:lstStyle>
          <a:p>
            <a:pPr lvl="0"/>
            <a:r>
              <a:rPr lang="en-US" dirty="0"/>
              <a:t>Click here to add body copy</a:t>
            </a:r>
          </a:p>
        </p:txBody>
      </p:sp>
      <p:sp>
        <p:nvSpPr>
          <p:cNvPr id="4" name="Content Placeholder 3">
            <a:extLst>
              <a:ext uri="{FF2B5EF4-FFF2-40B4-BE49-F238E27FC236}">
                <a16:creationId xmlns:a16="http://schemas.microsoft.com/office/drawing/2014/main" id="{4F1D16BB-AAE3-C71F-6D8D-B4E8E517921F}"/>
              </a:ext>
            </a:extLst>
          </p:cNvPr>
          <p:cNvSpPr>
            <a:spLocks noGrp="1"/>
          </p:cNvSpPr>
          <p:nvPr>
            <p:ph sz="half" idx="2" hasCustomPrompt="1"/>
          </p:nvPr>
        </p:nvSpPr>
        <p:spPr>
          <a:xfrm>
            <a:off x="6172200" y="1825625"/>
            <a:ext cx="5181600" cy="4351338"/>
          </a:xfrm>
        </p:spPr>
        <p:txBody>
          <a:bodyPr lIns="0" tIns="0" rIns="0" bIns="0">
            <a:noAutofit/>
          </a:bodyPr>
          <a:lstStyle>
            <a:lvl1pPr marL="0" indent="0">
              <a:buNone/>
              <a:defRPr sz="2400"/>
            </a:lvl1pPr>
          </a:lstStyle>
          <a:p>
            <a:pPr lvl="0"/>
            <a:r>
              <a:rPr lang="en-US" dirty="0"/>
              <a:t>Click here to add body copy</a:t>
            </a:r>
          </a:p>
          <a:p>
            <a:pPr lvl="0"/>
            <a:endParaRPr lang="en-US" dirty="0"/>
          </a:p>
        </p:txBody>
      </p:sp>
      <p:sp>
        <p:nvSpPr>
          <p:cNvPr id="11" name="Slide Number Placeholder 5">
            <a:extLst>
              <a:ext uri="{FF2B5EF4-FFF2-40B4-BE49-F238E27FC236}">
                <a16:creationId xmlns:a16="http://schemas.microsoft.com/office/drawing/2014/main" id="{D673814B-C26C-4B49-0E5A-5431C1AEDE1C}"/>
              </a:ext>
            </a:extLst>
          </p:cNvPr>
          <p:cNvSpPr>
            <a:spLocks noGrp="1"/>
          </p:cNvSpPr>
          <p:nvPr>
            <p:ph type="sldNum" sz="quarter" idx="12"/>
          </p:nvPr>
        </p:nvSpPr>
        <p:spPr>
          <a:xfrm>
            <a:off x="9379350" y="6670115"/>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6" name="Text Placeholder 15">
            <a:extLst>
              <a:ext uri="{FF2B5EF4-FFF2-40B4-BE49-F238E27FC236}">
                <a16:creationId xmlns:a16="http://schemas.microsoft.com/office/drawing/2014/main" id="{6C86BB44-C29D-F976-2006-BA73FCB41CC3}"/>
              </a:ext>
            </a:extLst>
          </p:cNvPr>
          <p:cNvSpPr>
            <a:spLocks noGrp="1"/>
          </p:cNvSpPr>
          <p:nvPr>
            <p:ph type="body" sz="quarter" idx="13" hasCustomPrompt="1"/>
          </p:nvPr>
        </p:nvSpPr>
        <p:spPr>
          <a:xfrm>
            <a:off x="838200" y="365125"/>
            <a:ext cx="105156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Tree>
    <p:extLst>
      <p:ext uri="{BB962C8B-B14F-4D97-AF65-F5344CB8AC3E}">
        <p14:creationId xmlns:p14="http://schemas.microsoft.com/office/powerpoint/2010/main" val="318822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head 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146D-CAC1-801C-2042-AD7DA271C77B}"/>
              </a:ext>
            </a:extLst>
          </p:cNvPr>
          <p:cNvSpPr>
            <a:spLocks noGrp="1"/>
          </p:cNvSpPr>
          <p:nvPr>
            <p:ph type="title" hasCustomPrompt="1"/>
          </p:nvPr>
        </p:nvSpPr>
        <p:spPr>
          <a:xfrm>
            <a:off x="839788" y="365125"/>
            <a:ext cx="10515600" cy="1325563"/>
          </a:xfrm>
        </p:spPr>
        <p:txBody>
          <a:bodyPr lIns="0" tIns="0" rIns="0" bIns="0" anchor="b" anchorCtr="0">
            <a:noAutofit/>
          </a:bodyPr>
          <a:lstStyle>
            <a:lvl1pPr>
              <a:defRPr b="1">
                <a:solidFill>
                  <a:schemeClr val="accent1"/>
                </a:solidFill>
              </a:defRPr>
            </a:lvl1pPr>
          </a:lstStyle>
          <a:p>
            <a:r>
              <a:rPr lang="en-US" dirty="0"/>
              <a:t>Click to Add Header</a:t>
            </a:r>
          </a:p>
        </p:txBody>
      </p:sp>
      <p:sp>
        <p:nvSpPr>
          <p:cNvPr id="14" name="Rectangle 13">
            <a:extLst>
              <a:ext uri="{FF2B5EF4-FFF2-40B4-BE49-F238E27FC236}">
                <a16:creationId xmlns:a16="http://schemas.microsoft.com/office/drawing/2014/main" id="{BC076BE2-A9DC-FF53-8085-3D4327AAD2F8}"/>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6C725D42-8004-D2B1-C76F-40655C8A91A6}"/>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3" name="Text Placeholder 2">
            <a:extLst>
              <a:ext uri="{FF2B5EF4-FFF2-40B4-BE49-F238E27FC236}">
                <a16:creationId xmlns:a16="http://schemas.microsoft.com/office/drawing/2014/main" id="{CBE0BECA-183C-090E-BDE7-80943B08B2EF}"/>
              </a:ext>
            </a:extLst>
          </p:cNvPr>
          <p:cNvSpPr>
            <a:spLocks noGrp="1"/>
          </p:cNvSpPr>
          <p:nvPr>
            <p:ph type="body" idx="1" hasCustomPrompt="1"/>
          </p:nvPr>
        </p:nvSpPr>
        <p:spPr>
          <a:xfrm>
            <a:off x="839788" y="1681163"/>
            <a:ext cx="5157787" cy="823912"/>
          </a:xfrm>
        </p:spPr>
        <p:txBody>
          <a:bodyPr lIns="0" tIns="0" rIns="0" bIns="0"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Here to add </a:t>
            </a:r>
            <a:r>
              <a:rPr lang="en-US" dirty="0" err="1"/>
              <a:t>Subheader</a:t>
            </a:r>
            <a:endParaRPr lang="en-US" dirty="0"/>
          </a:p>
        </p:txBody>
      </p:sp>
      <p:sp>
        <p:nvSpPr>
          <p:cNvPr id="4" name="Content Placeholder 3">
            <a:extLst>
              <a:ext uri="{FF2B5EF4-FFF2-40B4-BE49-F238E27FC236}">
                <a16:creationId xmlns:a16="http://schemas.microsoft.com/office/drawing/2014/main" id="{CAAD0C4E-5DF9-927E-16DB-05D12766F00C}"/>
              </a:ext>
            </a:extLst>
          </p:cNvPr>
          <p:cNvSpPr>
            <a:spLocks noGrp="1"/>
          </p:cNvSpPr>
          <p:nvPr>
            <p:ph sz="half" idx="2" hasCustomPrompt="1"/>
          </p:nvPr>
        </p:nvSpPr>
        <p:spPr>
          <a:xfrm>
            <a:off x="839788" y="2597675"/>
            <a:ext cx="5157787" cy="3684588"/>
          </a:xfrm>
        </p:spPr>
        <p:txBody>
          <a:bodyPr lIns="0" tIns="0" rIns="0" bIns="0">
            <a:noAutofit/>
          </a:bodyPr>
          <a:lstStyle>
            <a:lvl1pPr marL="0" indent="0">
              <a:buNone/>
              <a:defRPr sz="2400"/>
            </a:lvl1pPr>
          </a:lstStyle>
          <a:p>
            <a:pPr lvl="0"/>
            <a:r>
              <a:rPr lang="en-US" dirty="0"/>
              <a:t>Click here to add body copy</a:t>
            </a:r>
          </a:p>
        </p:txBody>
      </p:sp>
      <p:sp>
        <p:nvSpPr>
          <p:cNvPr id="5" name="Text Placeholder 4">
            <a:extLst>
              <a:ext uri="{FF2B5EF4-FFF2-40B4-BE49-F238E27FC236}">
                <a16:creationId xmlns:a16="http://schemas.microsoft.com/office/drawing/2014/main" id="{FEFC0767-A36D-812F-2336-304A0D8CB018}"/>
              </a:ext>
            </a:extLst>
          </p:cNvPr>
          <p:cNvSpPr>
            <a:spLocks noGrp="1"/>
          </p:cNvSpPr>
          <p:nvPr>
            <p:ph type="body" sz="quarter" idx="3" hasCustomPrompt="1"/>
          </p:nvPr>
        </p:nvSpPr>
        <p:spPr>
          <a:xfrm>
            <a:off x="6172200" y="1681163"/>
            <a:ext cx="5183188" cy="823912"/>
          </a:xfrm>
        </p:spPr>
        <p:txBody>
          <a:bodyPr lIns="0" tIns="0" rIns="0" bIns="0"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Here to add </a:t>
            </a:r>
            <a:r>
              <a:rPr lang="en-US" dirty="0" err="1"/>
              <a:t>Subheader</a:t>
            </a:r>
            <a:endParaRPr lang="en-US" dirty="0"/>
          </a:p>
        </p:txBody>
      </p:sp>
      <p:sp>
        <p:nvSpPr>
          <p:cNvPr id="6" name="Content Placeholder 5">
            <a:extLst>
              <a:ext uri="{FF2B5EF4-FFF2-40B4-BE49-F238E27FC236}">
                <a16:creationId xmlns:a16="http://schemas.microsoft.com/office/drawing/2014/main" id="{261619CF-5F92-D89C-6E18-CCF5ADB20A80}"/>
              </a:ext>
            </a:extLst>
          </p:cNvPr>
          <p:cNvSpPr>
            <a:spLocks noGrp="1"/>
          </p:cNvSpPr>
          <p:nvPr>
            <p:ph sz="quarter" idx="4" hasCustomPrompt="1"/>
          </p:nvPr>
        </p:nvSpPr>
        <p:spPr>
          <a:xfrm>
            <a:off x="6172200" y="2597675"/>
            <a:ext cx="5183188" cy="3684588"/>
          </a:xfrm>
        </p:spPr>
        <p:txBody>
          <a:bodyPr lIns="0" tIns="0" rIns="0" bIns="0">
            <a:noAutofit/>
          </a:bodyPr>
          <a:lstStyle>
            <a:lvl1pPr marL="0" indent="0">
              <a:buNone/>
              <a:defRPr sz="2400"/>
            </a:lvl1pPr>
          </a:lstStyle>
          <a:p>
            <a:pPr lvl="0"/>
            <a:r>
              <a:rPr lang="en-US" dirty="0"/>
              <a:t>Click here to add body copy</a:t>
            </a:r>
          </a:p>
        </p:txBody>
      </p:sp>
      <p:sp>
        <p:nvSpPr>
          <p:cNvPr id="13" name="Slide Number Placeholder 5">
            <a:extLst>
              <a:ext uri="{FF2B5EF4-FFF2-40B4-BE49-F238E27FC236}">
                <a16:creationId xmlns:a16="http://schemas.microsoft.com/office/drawing/2014/main" id="{3298D193-438E-7FE6-8D15-EC2A1102BC0C}"/>
              </a:ext>
            </a:extLst>
          </p:cNvPr>
          <p:cNvSpPr>
            <a:spLocks noGrp="1"/>
          </p:cNvSpPr>
          <p:nvPr>
            <p:ph type="sldNum" sz="quarter" idx="12"/>
          </p:nvPr>
        </p:nvSpPr>
        <p:spPr>
          <a:xfrm>
            <a:off x="9379350" y="66659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6" name="Text Placeholder 15">
            <a:extLst>
              <a:ext uri="{FF2B5EF4-FFF2-40B4-BE49-F238E27FC236}">
                <a16:creationId xmlns:a16="http://schemas.microsoft.com/office/drawing/2014/main" id="{3AA2FDEF-C90F-3D1A-A4B8-C1B1B33E96DC}"/>
              </a:ext>
            </a:extLst>
          </p:cNvPr>
          <p:cNvSpPr>
            <a:spLocks noGrp="1"/>
          </p:cNvSpPr>
          <p:nvPr>
            <p:ph type="body" sz="quarter" idx="13" hasCustomPrompt="1"/>
          </p:nvPr>
        </p:nvSpPr>
        <p:spPr>
          <a:xfrm>
            <a:off x="838200" y="365125"/>
            <a:ext cx="105156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Tree>
    <p:extLst>
      <p:ext uri="{BB962C8B-B14F-4D97-AF65-F5344CB8AC3E}">
        <p14:creationId xmlns:p14="http://schemas.microsoft.com/office/powerpoint/2010/main" val="1640507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Photo">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271165-CE66-760E-A6A5-2A59D8955E13}"/>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757E006B-E4F0-B2F7-A377-1F0C5AE00854}"/>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2" name="Title 1">
            <a:extLst>
              <a:ext uri="{FF2B5EF4-FFF2-40B4-BE49-F238E27FC236}">
                <a16:creationId xmlns:a16="http://schemas.microsoft.com/office/drawing/2014/main" id="{EC33B426-AD10-8130-E053-5BEFE66E6D51}"/>
              </a:ext>
            </a:extLst>
          </p:cNvPr>
          <p:cNvSpPr>
            <a:spLocks noGrp="1"/>
          </p:cNvSpPr>
          <p:nvPr>
            <p:ph type="title" hasCustomPrompt="1"/>
          </p:nvPr>
        </p:nvSpPr>
        <p:spPr>
          <a:xfrm>
            <a:off x="838200" y="365125"/>
            <a:ext cx="5181600" cy="1325563"/>
          </a:xfrm>
        </p:spPr>
        <p:txBody>
          <a:bodyPr lIns="0" tIns="0" rIns="0" bIns="0" anchor="b" anchorCtr="0">
            <a:noAutofit/>
          </a:bodyPr>
          <a:lstStyle>
            <a:lvl1pPr>
              <a:defRPr b="1">
                <a:solidFill>
                  <a:schemeClr val="accent1"/>
                </a:solidFill>
              </a:defRPr>
            </a:lvl1pPr>
          </a:lstStyle>
          <a:p>
            <a:r>
              <a:rPr lang="en-US" dirty="0"/>
              <a:t>Click to Add Header</a:t>
            </a:r>
          </a:p>
        </p:txBody>
      </p:sp>
      <p:sp>
        <p:nvSpPr>
          <p:cNvPr id="3" name="Content Placeholder 2">
            <a:extLst>
              <a:ext uri="{FF2B5EF4-FFF2-40B4-BE49-F238E27FC236}">
                <a16:creationId xmlns:a16="http://schemas.microsoft.com/office/drawing/2014/main" id="{3B345038-416B-2684-FACC-0553F2C51CC2}"/>
              </a:ext>
            </a:extLst>
          </p:cNvPr>
          <p:cNvSpPr>
            <a:spLocks noGrp="1"/>
          </p:cNvSpPr>
          <p:nvPr>
            <p:ph sz="half" idx="1" hasCustomPrompt="1"/>
          </p:nvPr>
        </p:nvSpPr>
        <p:spPr>
          <a:xfrm>
            <a:off x="838200" y="1825625"/>
            <a:ext cx="5181600" cy="4351338"/>
          </a:xfrm>
        </p:spPr>
        <p:txBody>
          <a:bodyPr lIns="0" tIns="0" rIns="0" bIns="0">
            <a:noAutofit/>
          </a:bodyPr>
          <a:lstStyle>
            <a:lvl1pPr marL="0" indent="0">
              <a:buNone/>
              <a:defRPr sz="2400"/>
            </a:lvl1pPr>
          </a:lstStyle>
          <a:p>
            <a:pPr lvl="0"/>
            <a:r>
              <a:rPr lang="en-US" dirty="0"/>
              <a:t>Click here to add body copy</a:t>
            </a:r>
          </a:p>
        </p:txBody>
      </p:sp>
      <p:sp>
        <p:nvSpPr>
          <p:cNvPr id="11" name="Slide Number Placeholder 5">
            <a:extLst>
              <a:ext uri="{FF2B5EF4-FFF2-40B4-BE49-F238E27FC236}">
                <a16:creationId xmlns:a16="http://schemas.microsoft.com/office/drawing/2014/main" id="{D673814B-C26C-4B49-0E5A-5431C1AEDE1C}"/>
              </a:ext>
            </a:extLst>
          </p:cNvPr>
          <p:cNvSpPr>
            <a:spLocks noGrp="1"/>
          </p:cNvSpPr>
          <p:nvPr>
            <p:ph type="sldNum" sz="quarter" idx="12"/>
          </p:nvPr>
        </p:nvSpPr>
        <p:spPr>
          <a:xfrm>
            <a:off x="9379350" y="66659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6" name="Text Placeholder 15">
            <a:extLst>
              <a:ext uri="{FF2B5EF4-FFF2-40B4-BE49-F238E27FC236}">
                <a16:creationId xmlns:a16="http://schemas.microsoft.com/office/drawing/2014/main" id="{6C86BB44-C29D-F976-2006-BA73FCB41CC3}"/>
              </a:ext>
            </a:extLst>
          </p:cNvPr>
          <p:cNvSpPr>
            <a:spLocks noGrp="1"/>
          </p:cNvSpPr>
          <p:nvPr>
            <p:ph type="body" sz="quarter" idx="13" hasCustomPrompt="1"/>
          </p:nvPr>
        </p:nvSpPr>
        <p:spPr>
          <a:xfrm>
            <a:off x="838200" y="365125"/>
            <a:ext cx="51816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
        <p:nvSpPr>
          <p:cNvPr id="6" name="Picture Placeholder 5">
            <a:extLst>
              <a:ext uri="{FF2B5EF4-FFF2-40B4-BE49-F238E27FC236}">
                <a16:creationId xmlns:a16="http://schemas.microsoft.com/office/drawing/2014/main" id="{83CA8B0E-1C64-51A9-4DAD-F49684632067}"/>
              </a:ext>
            </a:extLst>
          </p:cNvPr>
          <p:cNvSpPr>
            <a:spLocks noGrp="1"/>
          </p:cNvSpPr>
          <p:nvPr>
            <p:ph type="pic" sz="quarter" idx="14" hasCustomPrompt="1"/>
          </p:nvPr>
        </p:nvSpPr>
        <p:spPr>
          <a:xfrm>
            <a:off x="6285053" y="0"/>
            <a:ext cx="5906947" cy="6642197"/>
          </a:xfrm>
        </p:spPr>
        <p:txBody>
          <a:bodyPr/>
          <a:lstStyle>
            <a:lvl1pPr marL="0" indent="0">
              <a:buNone/>
              <a:defRPr/>
            </a:lvl1pPr>
          </a:lstStyle>
          <a:p>
            <a:r>
              <a:rPr lang="en-US" dirty="0"/>
              <a:t>CLICK TO ADD PICTURE</a:t>
            </a:r>
          </a:p>
        </p:txBody>
      </p:sp>
    </p:spTree>
    <p:extLst>
      <p:ext uri="{BB962C8B-B14F-4D97-AF65-F5344CB8AC3E}">
        <p14:creationId xmlns:p14="http://schemas.microsoft.com/office/powerpoint/2010/main" val="3368327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Sideba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700CD2-F06D-D66C-38F5-C5FC15BA4DD7}"/>
              </a:ext>
            </a:extLst>
          </p:cNvPr>
          <p:cNvSpPr/>
          <p:nvPr userDrawn="1"/>
        </p:nvSpPr>
        <p:spPr>
          <a:xfrm>
            <a:off x="0" y="-1"/>
            <a:ext cx="4106863" cy="6857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BADD58F-CBBA-E57A-0641-734763F3ECFC}"/>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10A74301-2A1B-6E62-0141-F8ADA51709AB}"/>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2" name="Title 1">
            <a:extLst>
              <a:ext uri="{FF2B5EF4-FFF2-40B4-BE49-F238E27FC236}">
                <a16:creationId xmlns:a16="http://schemas.microsoft.com/office/drawing/2014/main" id="{71849A7A-AA90-2966-3D25-A9882B43042D}"/>
              </a:ext>
            </a:extLst>
          </p:cNvPr>
          <p:cNvSpPr>
            <a:spLocks noGrp="1"/>
          </p:cNvSpPr>
          <p:nvPr>
            <p:ph type="title" hasCustomPrompt="1"/>
          </p:nvPr>
        </p:nvSpPr>
        <p:spPr>
          <a:xfrm>
            <a:off x="4572000" y="365125"/>
            <a:ext cx="7620000" cy="1325563"/>
          </a:xfrm>
        </p:spPr>
        <p:txBody>
          <a:bodyPr lIns="0" tIns="0" rIns="0" bIns="0" anchor="b" anchorCtr="0">
            <a:noAutofit/>
          </a:bodyPr>
          <a:lstStyle>
            <a:lvl1pPr>
              <a:defRPr b="1">
                <a:solidFill>
                  <a:schemeClr val="accent1"/>
                </a:solidFill>
              </a:defRPr>
            </a:lvl1pPr>
          </a:lstStyle>
          <a:p>
            <a:r>
              <a:rPr lang="en-US" dirty="0"/>
              <a:t>Click to Add Header</a:t>
            </a:r>
          </a:p>
        </p:txBody>
      </p:sp>
      <p:sp>
        <p:nvSpPr>
          <p:cNvPr id="3" name="Content Placeholder 2">
            <a:extLst>
              <a:ext uri="{FF2B5EF4-FFF2-40B4-BE49-F238E27FC236}">
                <a16:creationId xmlns:a16="http://schemas.microsoft.com/office/drawing/2014/main" id="{7357FECE-67D9-7F7E-9BAB-D88029133725}"/>
              </a:ext>
            </a:extLst>
          </p:cNvPr>
          <p:cNvSpPr>
            <a:spLocks noGrp="1"/>
          </p:cNvSpPr>
          <p:nvPr>
            <p:ph idx="1" hasCustomPrompt="1"/>
          </p:nvPr>
        </p:nvSpPr>
        <p:spPr>
          <a:xfrm>
            <a:off x="4572000" y="1825625"/>
            <a:ext cx="6781800" cy="4351338"/>
          </a:xfrm>
        </p:spPr>
        <p:txBody>
          <a:bodyPr lIns="0" tIns="0" rIns="0" bIns="0" anchor="t" anchorCtr="0">
            <a:noAutofit/>
          </a:bodyPr>
          <a:lstStyle>
            <a:lvl1pPr marL="0" indent="0">
              <a:buNone/>
              <a:defRPr sz="2400"/>
            </a:lvl1pPr>
          </a:lstStyle>
          <a:p>
            <a:pPr lvl="0"/>
            <a:r>
              <a:rPr lang="en-US" dirty="0"/>
              <a:t>Click here to add body copy</a:t>
            </a:r>
          </a:p>
        </p:txBody>
      </p:sp>
      <p:sp>
        <p:nvSpPr>
          <p:cNvPr id="12" name="Slide Number Placeholder 5">
            <a:extLst>
              <a:ext uri="{FF2B5EF4-FFF2-40B4-BE49-F238E27FC236}">
                <a16:creationId xmlns:a16="http://schemas.microsoft.com/office/drawing/2014/main" id="{15AE595C-F1FC-7FAC-DA44-43378696B24F}"/>
              </a:ext>
            </a:extLst>
          </p:cNvPr>
          <p:cNvSpPr>
            <a:spLocks noGrp="1"/>
          </p:cNvSpPr>
          <p:nvPr>
            <p:ph type="sldNum" sz="quarter" idx="12"/>
          </p:nvPr>
        </p:nvSpPr>
        <p:spPr>
          <a:xfrm>
            <a:off x="9379350" y="66659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3" name="Text Placeholder 15">
            <a:extLst>
              <a:ext uri="{FF2B5EF4-FFF2-40B4-BE49-F238E27FC236}">
                <a16:creationId xmlns:a16="http://schemas.microsoft.com/office/drawing/2014/main" id="{0F533E06-38A9-F28A-E703-655B21AD6DA8}"/>
              </a:ext>
            </a:extLst>
          </p:cNvPr>
          <p:cNvSpPr>
            <a:spLocks noGrp="1"/>
          </p:cNvSpPr>
          <p:nvPr>
            <p:ph type="body" sz="quarter" idx="13" hasCustomPrompt="1"/>
          </p:nvPr>
        </p:nvSpPr>
        <p:spPr>
          <a:xfrm>
            <a:off x="4572000" y="365125"/>
            <a:ext cx="76200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
        <p:nvSpPr>
          <p:cNvPr id="6" name="Text Placeholder 5">
            <a:extLst>
              <a:ext uri="{FF2B5EF4-FFF2-40B4-BE49-F238E27FC236}">
                <a16:creationId xmlns:a16="http://schemas.microsoft.com/office/drawing/2014/main" id="{5CF4BB20-371F-DE30-DE3B-4C338DFD2A0A}"/>
              </a:ext>
            </a:extLst>
          </p:cNvPr>
          <p:cNvSpPr>
            <a:spLocks noGrp="1"/>
          </p:cNvSpPr>
          <p:nvPr>
            <p:ph type="body" sz="quarter" idx="14" hasCustomPrompt="1"/>
          </p:nvPr>
        </p:nvSpPr>
        <p:spPr>
          <a:xfrm>
            <a:off x="391390" y="-1"/>
            <a:ext cx="3324084" cy="6184897"/>
          </a:xfrm>
        </p:spPr>
        <p:txBody>
          <a:bodyPr lIns="0" tIns="0" rIns="0" bIns="0" anchor="ctr" anchorCtr="0">
            <a:noAutofit/>
          </a:bodyPr>
          <a:lstStyle>
            <a:lvl1pPr marL="457200" indent="-457200">
              <a:buFont typeface="Arial" panose="020B0604020202020204" pitchFamily="34" charset="0"/>
              <a:buChar char="•"/>
              <a:defRPr b="1">
                <a:solidFill>
                  <a:schemeClr val="bg1"/>
                </a:solidFill>
              </a:defRPr>
            </a:lvl1pPr>
          </a:lstStyle>
          <a:p>
            <a:pPr lvl="0"/>
            <a:r>
              <a:rPr lang="en-US" dirty="0"/>
              <a:t>CLICK TO ADD HIGHLIGHTS</a:t>
            </a:r>
          </a:p>
        </p:txBody>
      </p:sp>
    </p:spTree>
    <p:extLst>
      <p:ext uri="{BB962C8B-B14F-4D97-AF65-F5344CB8AC3E}">
        <p14:creationId xmlns:p14="http://schemas.microsoft.com/office/powerpoint/2010/main" val="1367364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ubhead 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146D-CAC1-801C-2042-AD7DA271C77B}"/>
              </a:ext>
            </a:extLst>
          </p:cNvPr>
          <p:cNvSpPr>
            <a:spLocks noGrp="1"/>
          </p:cNvSpPr>
          <p:nvPr>
            <p:ph type="title" hasCustomPrompt="1"/>
          </p:nvPr>
        </p:nvSpPr>
        <p:spPr>
          <a:xfrm>
            <a:off x="839788" y="365125"/>
            <a:ext cx="10515600" cy="1325563"/>
          </a:xfrm>
        </p:spPr>
        <p:txBody>
          <a:bodyPr lIns="0" tIns="0" rIns="0" bIns="0" anchor="b" anchorCtr="0">
            <a:noAutofit/>
          </a:bodyPr>
          <a:lstStyle>
            <a:lvl1pPr>
              <a:defRPr b="1">
                <a:solidFill>
                  <a:schemeClr val="accent1"/>
                </a:solidFill>
              </a:defRPr>
            </a:lvl1pPr>
          </a:lstStyle>
          <a:p>
            <a:r>
              <a:rPr lang="en-US" dirty="0"/>
              <a:t>Click to Add Header</a:t>
            </a:r>
          </a:p>
        </p:txBody>
      </p:sp>
      <p:sp>
        <p:nvSpPr>
          <p:cNvPr id="14" name="Rectangle 13">
            <a:extLst>
              <a:ext uri="{FF2B5EF4-FFF2-40B4-BE49-F238E27FC236}">
                <a16:creationId xmlns:a16="http://schemas.microsoft.com/office/drawing/2014/main" id="{BC076BE2-A9DC-FF53-8085-3D4327AAD2F8}"/>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6C725D42-8004-D2B1-C76F-40655C8A91A6}"/>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13" name="Slide Number Placeholder 5">
            <a:extLst>
              <a:ext uri="{FF2B5EF4-FFF2-40B4-BE49-F238E27FC236}">
                <a16:creationId xmlns:a16="http://schemas.microsoft.com/office/drawing/2014/main" id="{3298D193-438E-7FE6-8D15-EC2A1102BC0C}"/>
              </a:ext>
            </a:extLst>
          </p:cNvPr>
          <p:cNvSpPr>
            <a:spLocks noGrp="1"/>
          </p:cNvSpPr>
          <p:nvPr>
            <p:ph type="sldNum" sz="quarter" idx="12"/>
          </p:nvPr>
        </p:nvSpPr>
        <p:spPr>
          <a:xfrm>
            <a:off x="9379350" y="66659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
        <p:nvSpPr>
          <p:cNvPr id="16" name="Text Placeholder 15">
            <a:extLst>
              <a:ext uri="{FF2B5EF4-FFF2-40B4-BE49-F238E27FC236}">
                <a16:creationId xmlns:a16="http://schemas.microsoft.com/office/drawing/2014/main" id="{3AA2FDEF-C90F-3D1A-A4B8-C1B1B33E96DC}"/>
              </a:ext>
            </a:extLst>
          </p:cNvPr>
          <p:cNvSpPr>
            <a:spLocks noGrp="1"/>
          </p:cNvSpPr>
          <p:nvPr>
            <p:ph type="body" sz="quarter" idx="13" hasCustomPrompt="1"/>
          </p:nvPr>
        </p:nvSpPr>
        <p:spPr>
          <a:xfrm>
            <a:off x="838200" y="365125"/>
            <a:ext cx="10515600" cy="277813"/>
          </a:xfrm>
        </p:spPr>
        <p:txBody>
          <a:bodyPr lIns="0" tIns="0" rIns="0" bIns="0">
            <a:noAutofit/>
          </a:bodyPr>
          <a:lstStyle>
            <a:lvl1pPr marL="0" indent="0">
              <a:buNone/>
              <a:defRPr sz="2000" b="1" spc="300">
                <a:solidFill>
                  <a:schemeClr val="accent2"/>
                </a:solidFill>
              </a:defRPr>
            </a:lvl1pPr>
          </a:lstStyle>
          <a:p>
            <a:pPr lvl="0"/>
            <a:r>
              <a:rPr lang="en-US" dirty="0"/>
              <a:t>CLICK TO ADD SECTION NAME</a:t>
            </a:r>
          </a:p>
        </p:txBody>
      </p:sp>
    </p:spTree>
    <p:extLst>
      <p:ext uri="{BB962C8B-B14F-4D97-AF65-F5344CB8AC3E}">
        <p14:creationId xmlns:p14="http://schemas.microsoft.com/office/powerpoint/2010/main" val="447251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Freestyle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0622BA-5AE2-09C6-280B-D3D7FDAC67EB}"/>
              </a:ext>
            </a:extLst>
          </p:cNvPr>
          <p:cNvSpPr/>
          <p:nvPr userDrawn="1"/>
        </p:nvSpPr>
        <p:spPr>
          <a:xfrm rot="10800000">
            <a:off x="0" y="6642198"/>
            <a:ext cx="12192000" cy="215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7A945078-B397-2831-24FB-2B76A77D7968}"/>
              </a:ext>
            </a:extLst>
          </p:cNvPr>
          <p:cNvPicPr>
            <a:picLocks noChangeAspect="1"/>
          </p:cNvPicPr>
          <p:nvPr userDrawn="1"/>
        </p:nvPicPr>
        <p:blipFill>
          <a:blip r:embed="rId2"/>
          <a:stretch>
            <a:fillRect/>
          </a:stretch>
        </p:blipFill>
        <p:spPr>
          <a:xfrm>
            <a:off x="0" y="6184900"/>
            <a:ext cx="673100" cy="673100"/>
          </a:xfrm>
          <a:prstGeom prst="rect">
            <a:avLst/>
          </a:prstGeom>
        </p:spPr>
      </p:pic>
      <p:sp>
        <p:nvSpPr>
          <p:cNvPr id="8" name="Slide Number Placeholder 5">
            <a:extLst>
              <a:ext uri="{FF2B5EF4-FFF2-40B4-BE49-F238E27FC236}">
                <a16:creationId xmlns:a16="http://schemas.microsoft.com/office/drawing/2014/main" id="{D65819A0-0BE4-F386-18EC-B79CF6405BE6}"/>
              </a:ext>
            </a:extLst>
          </p:cNvPr>
          <p:cNvSpPr>
            <a:spLocks noGrp="1"/>
          </p:cNvSpPr>
          <p:nvPr>
            <p:ph type="sldNum" sz="quarter" idx="12"/>
          </p:nvPr>
        </p:nvSpPr>
        <p:spPr>
          <a:xfrm>
            <a:off x="9379350" y="6665948"/>
            <a:ext cx="2743200" cy="156045"/>
          </a:xfrm>
        </p:spPr>
        <p:txBody>
          <a:bodyPr lIns="0" tIns="0" rIns="0" bIns="0" anchor="b" anchorCtr="0"/>
          <a:lstStyle>
            <a:lvl1pPr>
              <a:defRPr sz="1000" b="1">
                <a:solidFill>
                  <a:schemeClr val="bg1"/>
                </a:solidFill>
              </a:defRPr>
            </a:lvl1pPr>
          </a:lstStyle>
          <a:p>
            <a:fld id="{F732C732-AAC8-F547-A38C-3ADCCEC237B4}" type="slidenum">
              <a:rPr lang="en-US" smtClean="0"/>
              <a:pPr/>
              <a:t>‹#›</a:t>
            </a:fld>
            <a:endParaRPr lang="en-US" dirty="0"/>
          </a:p>
        </p:txBody>
      </p:sp>
    </p:spTree>
    <p:extLst>
      <p:ext uri="{BB962C8B-B14F-4D97-AF65-F5344CB8AC3E}">
        <p14:creationId xmlns:p14="http://schemas.microsoft.com/office/powerpoint/2010/main" val="17103074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047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Text-Blue-Streamline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C96CF-4B62-29D2-2D11-6CACDCB6B4D7}"/>
              </a:ext>
            </a:extLst>
          </p:cNvPr>
          <p:cNvSpPr/>
          <p:nvPr userDrawn="1"/>
        </p:nvSpPr>
        <p:spPr>
          <a:xfrm>
            <a:off x="0" y="6955"/>
            <a:ext cx="12192000" cy="406138"/>
          </a:xfrm>
          <a:prstGeom prst="rect">
            <a:avLst/>
          </a:prstGeom>
          <a:gradFill>
            <a:gsLst>
              <a:gs pos="0">
                <a:schemeClr val="tx2"/>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CC92E42-019E-7842-9DEE-520220BA4B23}"/>
              </a:ext>
            </a:extLst>
          </p:cNvPr>
          <p:cNvCxnSpPr/>
          <p:nvPr userDrawn="1"/>
        </p:nvCxnSpPr>
        <p:spPr>
          <a:xfrm>
            <a:off x="4997931" y="4635795"/>
            <a:ext cx="4900981"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C5C154C9-44A6-FA42-BB1E-C12008EA04EA}"/>
              </a:ext>
            </a:extLst>
          </p:cNvPr>
          <p:cNvSpPr>
            <a:spLocks noGrp="1"/>
          </p:cNvSpPr>
          <p:nvPr>
            <p:ph type="title" hasCustomPrompt="1"/>
          </p:nvPr>
        </p:nvSpPr>
        <p:spPr>
          <a:xfrm>
            <a:off x="1090420" y="264139"/>
            <a:ext cx="10845164" cy="724469"/>
          </a:xfrm>
        </p:spPr>
        <p:txBody>
          <a:bodyPr lIns="0" tIns="0" rIns="0" bIns="0" anchor="b" anchorCtr="0">
            <a:noAutofit/>
          </a:bodyPr>
          <a:lstStyle>
            <a:lvl1pPr algn="l" defTabSz="914400" rtl="0" eaLnBrk="1" latinLnBrk="0" hangingPunct="1">
              <a:lnSpc>
                <a:spcPct val="90000"/>
              </a:lnSpc>
              <a:spcBef>
                <a:spcPct val="0"/>
              </a:spcBef>
              <a:buNone/>
              <a:defRPr lang="en-US" sz="2800" b="1" i="0" kern="1200" spc="100" baseline="0" dirty="0">
                <a:solidFill>
                  <a:schemeClr val="accent2"/>
                </a:solidFill>
                <a:latin typeface="+mn-lt"/>
                <a:ea typeface="+mj-ea"/>
                <a:cs typeface="+mj-cs"/>
              </a:defRPr>
            </a:lvl1pPr>
          </a:lstStyle>
          <a:p>
            <a:r>
              <a:rPr lang="en-US" dirty="0"/>
              <a:t>CLICK TO ADD TITLE</a:t>
            </a:r>
          </a:p>
        </p:txBody>
      </p:sp>
      <p:pic>
        <p:nvPicPr>
          <p:cNvPr id="39" name="Picture 38">
            <a:extLst>
              <a:ext uri="{FF2B5EF4-FFF2-40B4-BE49-F238E27FC236}">
                <a16:creationId xmlns:a16="http://schemas.microsoft.com/office/drawing/2014/main" id="{67FEA3B3-B1AB-C34C-8D44-CCE56CF82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8929" y="272639"/>
            <a:ext cx="732591" cy="732591"/>
          </a:xfrm>
          <a:prstGeom prst="rect">
            <a:avLst/>
          </a:prstGeom>
        </p:spPr>
      </p:pic>
    </p:spTree>
    <p:extLst>
      <p:ext uri="{BB962C8B-B14F-4D97-AF65-F5344CB8AC3E}">
        <p14:creationId xmlns:p14="http://schemas.microsoft.com/office/powerpoint/2010/main" val="1301373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hank you - UF Research">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55E7FB-CABF-9235-1D64-C8977896D70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667221C-4550-D6A8-F614-A7CB64347A6E}"/>
              </a:ext>
            </a:extLst>
          </p:cNvPr>
          <p:cNvSpPr txBox="1"/>
          <p:nvPr userDrawn="1"/>
        </p:nvSpPr>
        <p:spPr>
          <a:xfrm>
            <a:off x="0" y="2875002"/>
            <a:ext cx="12192000" cy="1107996"/>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pPr algn="ctr"/>
            <a:r>
              <a:rPr lang="en-US" sz="6600" b="0" i="0">
                <a:ln w="19050">
                  <a:solidFill>
                    <a:schemeClr val="bg1"/>
                  </a:solidFill>
                </a:ln>
                <a:noFill/>
                <a:latin typeface="Obviously Wide Bold" pitchFamily="82" charset="77"/>
              </a:rPr>
              <a:t>THANK YOU</a:t>
            </a:r>
          </a:p>
        </p:txBody>
      </p:sp>
      <p:sp>
        <p:nvSpPr>
          <p:cNvPr id="5" name="TextBox 4">
            <a:extLst>
              <a:ext uri="{FF2B5EF4-FFF2-40B4-BE49-F238E27FC236}">
                <a16:creationId xmlns:a16="http://schemas.microsoft.com/office/drawing/2014/main" id="{52085CCF-3864-C4B6-E31A-33D5DFF09ED0}"/>
              </a:ext>
            </a:extLst>
          </p:cNvPr>
          <p:cNvSpPr txBox="1"/>
          <p:nvPr userDrawn="1"/>
        </p:nvSpPr>
        <p:spPr>
          <a:xfrm>
            <a:off x="-1" y="4109422"/>
            <a:ext cx="12191999" cy="369332"/>
          </a:xfrm>
          <a:prstGeom prst="rect">
            <a:avLst/>
          </a:prstGeom>
          <a:noFill/>
        </p:spPr>
        <p:txBody>
          <a:bodyPr wrap="square" rtlCol="0">
            <a:spAutoFit/>
          </a:bodyPr>
          <a:lstStyle/>
          <a:p>
            <a:pPr algn="ctr"/>
            <a:r>
              <a:rPr lang="en-US" sz="1800" b="0" i="0">
                <a:solidFill>
                  <a:schemeClr val="bg1"/>
                </a:solidFill>
                <a:latin typeface="Gentona Book" pitchFamily="2" charset="77"/>
              </a:rPr>
              <a:t>RESEARCH.UFL.EDU</a:t>
            </a:r>
          </a:p>
        </p:txBody>
      </p:sp>
      <p:sp>
        <p:nvSpPr>
          <p:cNvPr id="4" name="TextBox 3">
            <a:extLst>
              <a:ext uri="{FF2B5EF4-FFF2-40B4-BE49-F238E27FC236}">
                <a16:creationId xmlns:a16="http://schemas.microsoft.com/office/drawing/2014/main" id="{3223DE73-27FF-1AE4-4709-219956DD0762}"/>
              </a:ext>
            </a:extLst>
          </p:cNvPr>
          <p:cNvSpPr txBox="1"/>
          <p:nvPr userDrawn="1"/>
        </p:nvSpPr>
        <p:spPr>
          <a:xfrm>
            <a:off x="-189724" y="1488351"/>
            <a:ext cx="12191999" cy="1323439"/>
          </a:xfrm>
          <a:prstGeom prst="rect">
            <a:avLst/>
          </a:prstGeom>
          <a:noFill/>
        </p:spPr>
        <p:txBody>
          <a:bodyPr wrap="square" rtlCol="0">
            <a:spAutoFit/>
          </a:bodyPr>
          <a:lstStyle/>
          <a:p>
            <a:pPr algn="ctr"/>
            <a:r>
              <a:rPr lang="en-US" sz="1800" b="0" i="0">
                <a:solidFill>
                  <a:schemeClr val="bg1"/>
                </a:solidFill>
                <a:latin typeface="+mn-lt"/>
              </a:rPr>
              <a:t>	</a:t>
            </a:r>
            <a:r>
              <a:rPr lang="en-US" sz="8000" b="0" i="0">
                <a:solidFill>
                  <a:schemeClr val="bg1"/>
                </a:solidFill>
                <a:latin typeface="+mn-lt"/>
              </a:rPr>
              <a:t>QUESTIONS?</a:t>
            </a:r>
          </a:p>
        </p:txBody>
      </p:sp>
    </p:spTree>
    <p:extLst>
      <p:ext uri="{BB962C8B-B14F-4D97-AF65-F5344CB8AC3E}">
        <p14:creationId xmlns:p14="http://schemas.microsoft.com/office/powerpoint/2010/main" val="1139598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D11BF-DA4F-1DA0-8233-9365E7F262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B2C2CD-01F2-419A-1889-08B5CACD5B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BB6C49-59DB-ED45-BEA8-648E56171C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1AF2AC-0C78-9A89-66C3-78AA1FDCE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9FFB0E-27C5-0250-E8DB-F0FBFB3B1E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C53A65-1AA5-A7CA-6507-A45F6E6CB9CC}"/>
              </a:ext>
            </a:extLst>
          </p:cNvPr>
          <p:cNvSpPr>
            <a:spLocks noGrp="1"/>
          </p:cNvSpPr>
          <p:nvPr>
            <p:ph type="dt" sz="half" idx="10"/>
          </p:nvPr>
        </p:nvSpPr>
        <p:spPr/>
        <p:txBody>
          <a:bodyPr/>
          <a:lstStyle/>
          <a:p>
            <a:fld id="{42562359-11FA-4CC9-8E47-B9E8511DD66E}" type="datetimeFigureOut">
              <a:rPr lang="en-US" smtClean="0"/>
              <a:t>1/29/2026</a:t>
            </a:fld>
            <a:endParaRPr lang="en-US"/>
          </a:p>
        </p:txBody>
      </p:sp>
      <p:sp>
        <p:nvSpPr>
          <p:cNvPr id="8" name="Footer Placeholder 7">
            <a:extLst>
              <a:ext uri="{FF2B5EF4-FFF2-40B4-BE49-F238E27FC236}">
                <a16:creationId xmlns:a16="http://schemas.microsoft.com/office/drawing/2014/main" id="{AD9869F0-A01C-72A2-A15D-2477B8BD59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C9BBDC-314C-A39A-94BD-C6177636B415}"/>
              </a:ext>
            </a:extLst>
          </p:cNvPr>
          <p:cNvSpPr>
            <a:spLocks noGrp="1"/>
          </p:cNvSpPr>
          <p:nvPr>
            <p:ph type="sldNum" sz="quarter" idx="12"/>
          </p:nvPr>
        </p:nvSpPr>
        <p:spPr/>
        <p:txBody>
          <a:bodyPr/>
          <a:lstStyle/>
          <a:p>
            <a:fld id="{034AC270-470D-43B9-B2C9-2F287C4D90F1}" type="slidenum">
              <a:rPr lang="en-US" smtClean="0"/>
              <a:t>‹#›</a:t>
            </a:fld>
            <a:endParaRPr lang="en-US"/>
          </a:p>
        </p:txBody>
      </p:sp>
    </p:spTree>
    <p:extLst>
      <p:ext uri="{BB962C8B-B14F-4D97-AF65-F5344CB8AC3E}">
        <p14:creationId xmlns:p14="http://schemas.microsoft.com/office/powerpoint/2010/main" val="1009253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9964C-A942-64D2-CC30-15CB84D29F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993E54A-B07C-2A05-D24E-CA1322F8A2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9DC39D-C3F2-91F4-BAC1-2404471E78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8A185EF3-CCCD-C179-D1D7-1817CBBAC1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DC65E6-E6FA-96F2-9510-B37389ED7C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32C732-AAC8-F547-A38C-3ADCCEC237B4}" type="slidenum">
              <a:rPr lang="en-US" smtClean="0"/>
              <a:t>‹#›</a:t>
            </a:fld>
            <a:endParaRPr lang="en-US"/>
          </a:p>
        </p:txBody>
      </p:sp>
    </p:spTree>
    <p:extLst>
      <p:ext uri="{BB962C8B-B14F-4D97-AF65-F5344CB8AC3E}">
        <p14:creationId xmlns:p14="http://schemas.microsoft.com/office/powerpoint/2010/main" val="6485728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A380CF-AD21-1F52-45B2-C4AD17FE3B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19AB36-B9F2-82A0-F606-0F17AD6741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F128E-B15A-53A6-EE9A-A0F943F63C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562359-11FA-4CC9-8E47-B9E8511DD66E}" type="datetimeFigureOut">
              <a:rPr lang="en-US" smtClean="0"/>
              <a:t>1/29/2026</a:t>
            </a:fld>
            <a:endParaRPr lang="en-US"/>
          </a:p>
        </p:txBody>
      </p:sp>
      <p:sp>
        <p:nvSpPr>
          <p:cNvPr id="5" name="Footer Placeholder 4">
            <a:extLst>
              <a:ext uri="{FF2B5EF4-FFF2-40B4-BE49-F238E27FC236}">
                <a16:creationId xmlns:a16="http://schemas.microsoft.com/office/drawing/2014/main" id="{677CFBF3-2D32-FAAB-FDB4-436665499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9FED54-977D-6E14-A99D-3988D8B306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4AC270-470D-43B9-B2C9-2F287C4D90F1}" type="slidenum">
              <a:rPr lang="en-US" smtClean="0"/>
              <a:t>‹#›</a:t>
            </a:fld>
            <a:endParaRPr lang="en-US"/>
          </a:p>
        </p:txBody>
      </p:sp>
    </p:spTree>
    <p:extLst>
      <p:ext uri="{BB962C8B-B14F-4D97-AF65-F5344CB8AC3E}">
        <p14:creationId xmlns:p14="http://schemas.microsoft.com/office/powerpoint/2010/main" val="3473182264"/>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pn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11.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png"/><Relationship Id="rId14" Type="http://schemas.openxmlformats.org/officeDocument/2006/relationships/image" Target="../media/image33.jpe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9.xml"/><Relationship Id="rId5" Type="http://schemas.openxmlformats.org/officeDocument/2006/relationships/image" Target="../media/image39.sv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9.xml"/><Relationship Id="rId5" Type="http://schemas.openxmlformats.org/officeDocument/2006/relationships/image" Target="../media/image39.sv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8" Type="http://schemas.openxmlformats.org/officeDocument/2006/relationships/hyperlink" Target="mailto:cfrank@ufl.edu" TargetMode="External"/><Relationship Id="rId13" Type="http://schemas.openxmlformats.org/officeDocument/2006/relationships/image" Target="../media/image47.svg"/><Relationship Id="rId18" Type="http://schemas.openxmlformats.org/officeDocument/2006/relationships/image" Target="../media/image52.png"/><Relationship Id="rId26" Type="http://schemas.openxmlformats.org/officeDocument/2006/relationships/image" Target="../media/image60.png"/><Relationship Id="rId3" Type="http://schemas.openxmlformats.org/officeDocument/2006/relationships/diagramData" Target="../diagrams/data1.xml"/><Relationship Id="rId21" Type="http://schemas.openxmlformats.org/officeDocument/2006/relationships/image" Target="../media/image55.svg"/><Relationship Id="rId7" Type="http://schemas.microsoft.com/office/2007/relationships/diagramDrawing" Target="../diagrams/drawing1.xml"/><Relationship Id="rId12" Type="http://schemas.openxmlformats.org/officeDocument/2006/relationships/image" Target="../media/image46.png"/><Relationship Id="rId17" Type="http://schemas.openxmlformats.org/officeDocument/2006/relationships/image" Target="../media/image51.svg"/><Relationship Id="rId25" Type="http://schemas.openxmlformats.org/officeDocument/2006/relationships/image" Target="../media/image59.svg"/><Relationship Id="rId2" Type="http://schemas.openxmlformats.org/officeDocument/2006/relationships/notesSlide" Target="../notesSlides/notesSlide13.xml"/><Relationship Id="rId16" Type="http://schemas.openxmlformats.org/officeDocument/2006/relationships/image" Target="../media/image50.png"/><Relationship Id="rId20" Type="http://schemas.openxmlformats.org/officeDocument/2006/relationships/image" Target="../media/image54.png"/><Relationship Id="rId29" Type="http://schemas.openxmlformats.org/officeDocument/2006/relationships/image" Target="../media/image63.svg"/><Relationship Id="rId1" Type="http://schemas.openxmlformats.org/officeDocument/2006/relationships/slideLayout" Target="../slideLayouts/slideLayout28.xml"/><Relationship Id="rId6" Type="http://schemas.openxmlformats.org/officeDocument/2006/relationships/diagramColors" Target="../diagrams/colors1.xml"/><Relationship Id="rId11" Type="http://schemas.openxmlformats.org/officeDocument/2006/relationships/image" Target="../media/image45.svg"/><Relationship Id="rId24" Type="http://schemas.openxmlformats.org/officeDocument/2006/relationships/image" Target="../media/image58.png"/><Relationship Id="rId5" Type="http://schemas.openxmlformats.org/officeDocument/2006/relationships/diagramQuickStyle" Target="../diagrams/quickStyle1.xml"/><Relationship Id="rId15" Type="http://schemas.openxmlformats.org/officeDocument/2006/relationships/image" Target="../media/image49.svg"/><Relationship Id="rId23" Type="http://schemas.openxmlformats.org/officeDocument/2006/relationships/image" Target="../media/image57.svg"/><Relationship Id="rId28" Type="http://schemas.openxmlformats.org/officeDocument/2006/relationships/image" Target="../media/image62.png"/><Relationship Id="rId10" Type="http://schemas.openxmlformats.org/officeDocument/2006/relationships/image" Target="../media/image44.png"/><Relationship Id="rId19" Type="http://schemas.openxmlformats.org/officeDocument/2006/relationships/image" Target="../media/image53.svg"/><Relationship Id="rId4" Type="http://schemas.openxmlformats.org/officeDocument/2006/relationships/diagramLayout" Target="../diagrams/layout1.xml"/><Relationship Id="rId9" Type="http://schemas.openxmlformats.org/officeDocument/2006/relationships/image" Target="../media/image43.jpeg"/><Relationship Id="rId14" Type="http://schemas.openxmlformats.org/officeDocument/2006/relationships/image" Target="../media/image48.png"/><Relationship Id="rId22" Type="http://schemas.openxmlformats.org/officeDocument/2006/relationships/image" Target="../media/image56.png"/><Relationship Id="rId27" Type="http://schemas.openxmlformats.org/officeDocument/2006/relationships/image" Target="../media/image61.svg"/></Relationships>
</file>

<file path=ppt/slides/_rels/slide1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s://wiseinvestigator.beehiiv.com/" TargetMode="Externa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hyperlink" Target="https://www.youtube.com/@wiseinvestigator"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mailto:opportunityfund@research.ufl.edu" TargetMode="External"/><Relationship Id="rId3" Type="http://schemas.openxmlformats.org/officeDocument/2006/relationships/image" Target="../media/image67.png"/><Relationship Id="rId7" Type="http://schemas.openxmlformats.org/officeDocument/2006/relationships/hyperlink" Target="mailto:researchdevelopment@research.ufl.edu" TargetMode="Externa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hyperlink" Target="mailto:limitedprograms@research.ufl.edu" TargetMode="External"/><Relationship Id="rId5" Type="http://schemas.openxmlformats.org/officeDocument/2006/relationships/hyperlink" Target="mailto:gail.fish@ufl.edu" TargetMode="External"/><Relationship Id="rId4" Type="http://schemas.openxmlformats.org/officeDocument/2006/relationships/hyperlink" Target="mailto:ashley.ray@ufl.edu" TargetMode="External"/><Relationship Id="rId9" Type="http://schemas.openxmlformats.org/officeDocument/2006/relationships/image" Target="../media/image6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C775F-0621-FB19-B251-D5D881ED19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9E912-C5E1-8ACE-4F6B-37B28218C9A3}"/>
              </a:ext>
            </a:extLst>
          </p:cNvPr>
          <p:cNvSpPr>
            <a:spLocks noGrp="1"/>
          </p:cNvSpPr>
          <p:nvPr>
            <p:ph type="ctrTitle"/>
          </p:nvPr>
        </p:nvSpPr>
        <p:spPr/>
        <p:txBody>
          <a:bodyPr/>
          <a:lstStyle/>
          <a:p>
            <a:r>
              <a:rPr lang="en-US" dirty="0"/>
              <a:t>Strategy Lunch and Learn #1</a:t>
            </a:r>
          </a:p>
        </p:txBody>
      </p:sp>
      <p:sp>
        <p:nvSpPr>
          <p:cNvPr id="3" name="Text Placeholder 2">
            <a:extLst>
              <a:ext uri="{FF2B5EF4-FFF2-40B4-BE49-F238E27FC236}">
                <a16:creationId xmlns:a16="http://schemas.microsoft.com/office/drawing/2014/main" id="{863926F1-2572-0A29-8762-6241735EFA44}"/>
              </a:ext>
            </a:extLst>
          </p:cNvPr>
          <p:cNvSpPr>
            <a:spLocks noGrp="1"/>
          </p:cNvSpPr>
          <p:nvPr>
            <p:ph type="body" sz="quarter" idx="14"/>
          </p:nvPr>
        </p:nvSpPr>
        <p:spPr>
          <a:xfrm>
            <a:off x="6610006" y="5313328"/>
            <a:ext cx="5581989" cy="573818"/>
          </a:xfrm>
        </p:spPr>
        <p:txBody>
          <a:bodyPr/>
          <a:lstStyle/>
          <a:p>
            <a:r>
              <a:rPr lang="en-US" sz="2800" b="1" dirty="0"/>
              <a:t>Gail Fish</a:t>
            </a:r>
          </a:p>
          <a:p>
            <a:r>
              <a:rPr lang="en-US" sz="2800" b="1" dirty="0"/>
              <a:t>Ashley Ray, PhD</a:t>
            </a:r>
          </a:p>
        </p:txBody>
      </p:sp>
      <p:sp>
        <p:nvSpPr>
          <p:cNvPr id="4" name="Text Placeholder 3">
            <a:extLst>
              <a:ext uri="{FF2B5EF4-FFF2-40B4-BE49-F238E27FC236}">
                <a16:creationId xmlns:a16="http://schemas.microsoft.com/office/drawing/2014/main" id="{29E7570F-8812-2DF6-CBC6-9F29434352C8}"/>
              </a:ext>
            </a:extLst>
          </p:cNvPr>
          <p:cNvSpPr>
            <a:spLocks noGrp="1"/>
          </p:cNvSpPr>
          <p:nvPr>
            <p:ph type="body" sz="quarter" idx="15"/>
          </p:nvPr>
        </p:nvSpPr>
        <p:spPr>
          <a:xfrm>
            <a:off x="5" y="5483145"/>
            <a:ext cx="5581990" cy="573818"/>
          </a:xfrm>
        </p:spPr>
        <p:txBody>
          <a:bodyPr/>
          <a:lstStyle/>
          <a:p>
            <a:r>
              <a:rPr lang="en-US" sz="2800" b="1" dirty="0"/>
              <a:t>January 29, 2026</a:t>
            </a:r>
          </a:p>
        </p:txBody>
      </p:sp>
      <p:sp>
        <p:nvSpPr>
          <p:cNvPr id="5" name="Text Placeholder 4">
            <a:extLst>
              <a:ext uri="{FF2B5EF4-FFF2-40B4-BE49-F238E27FC236}">
                <a16:creationId xmlns:a16="http://schemas.microsoft.com/office/drawing/2014/main" id="{007915CE-B134-1AEA-B043-21F44B94426E}"/>
              </a:ext>
            </a:extLst>
          </p:cNvPr>
          <p:cNvSpPr>
            <a:spLocks noGrp="1"/>
          </p:cNvSpPr>
          <p:nvPr>
            <p:ph type="body" sz="quarter" idx="17"/>
          </p:nvPr>
        </p:nvSpPr>
        <p:spPr>
          <a:xfrm>
            <a:off x="897147" y="3203581"/>
            <a:ext cx="10437962" cy="1137606"/>
          </a:xfrm>
        </p:spPr>
        <p:txBody>
          <a:bodyPr/>
          <a:lstStyle/>
          <a:p>
            <a:r>
              <a:rPr lang="en-US" sz="3200" b="1" dirty="0"/>
              <a:t>Early Career Opportunities and Signature Programs</a:t>
            </a:r>
          </a:p>
        </p:txBody>
      </p:sp>
    </p:spTree>
    <p:extLst>
      <p:ext uri="{BB962C8B-B14F-4D97-AF65-F5344CB8AC3E}">
        <p14:creationId xmlns:p14="http://schemas.microsoft.com/office/powerpoint/2010/main" val="2704103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CEB67F4-D42F-A6C2-B306-F34A24BB202B}"/>
              </a:ext>
            </a:extLst>
          </p:cNvPr>
          <p:cNvSpPr>
            <a:spLocks noGrp="1"/>
          </p:cNvSpPr>
          <p:nvPr>
            <p:ph type="title"/>
          </p:nvPr>
        </p:nvSpPr>
        <p:spPr>
          <a:xfrm>
            <a:off x="937689" y="2568102"/>
            <a:ext cx="3996343" cy="1656210"/>
          </a:xfrm>
        </p:spPr>
        <p:txBody>
          <a:bodyPr/>
          <a:lstStyle/>
          <a:p>
            <a:r>
              <a:rPr lang="en-US" sz="4400" dirty="0"/>
              <a:t>Strategy Lunch and Learn Series</a:t>
            </a:r>
          </a:p>
        </p:txBody>
      </p:sp>
      <p:sp>
        <p:nvSpPr>
          <p:cNvPr id="21" name="Text Placeholder 20">
            <a:extLst>
              <a:ext uri="{FF2B5EF4-FFF2-40B4-BE49-F238E27FC236}">
                <a16:creationId xmlns:a16="http://schemas.microsoft.com/office/drawing/2014/main" id="{FB8314F0-06E1-BC93-EBB9-027A485D01DD}"/>
              </a:ext>
            </a:extLst>
          </p:cNvPr>
          <p:cNvSpPr>
            <a:spLocks noGrp="1"/>
          </p:cNvSpPr>
          <p:nvPr>
            <p:ph type="body" idx="1"/>
          </p:nvPr>
        </p:nvSpPr>
        <p:spPr>
          <a:xfrm>
            <a:off x="5045726" y="807396"/>
            <a:ext cx="6991946" cy="3416916"/>
          </a:xfrm>
        </p:spPr>
        <p:txBody>
          <a:bodyPr/>
          <a:lstStyle/>
          <a:p>
            <a:r>
              <a:rPr lang="en-US" sz="3200" b="1" dirty="0"/>
              <a:t>1.  Early Career Programs | January 29</a:t>
            </a:r>
          </a:p>
          <a:p>
            <a:r>
              <a:rPr lang="en-US" sz="3200" dirty="0"/>
              <a:t>2. Maintaining Momentum | February 26</a:t>
            </a:r>
          </a:p>
          <a:p>
            <a:r>
              <a:rPr lang="en-US" sz="3200" dirty="0"/>
              <a:t>3. Writing Proposals | March 26</a:t>
            </a:r>
          </a:p>
          <a:p>
            <a:r>
              <a:rPr lang="en-US" sz="3200" dirty="0"/>
              <a:t>4. Whitepapers | April 16</a:t>
            </a:r>
          </a:p>
          <a:p>
            <a:r>
              <a:rPr lang="en-US" sz="3200" dirty="0"/>
              <a:t>5. Slow Funding Periods | May 14</a:t>
            </a:r>
            <a:endParaRPr lang="en-US" sz="2800" dirty="0"/>
          </a:p>
        </p:txBody>
      </p:sp>
    </p:spTree>
    <p:extLst>
      <p:ext uri="{BB962C8B-B14F-4D97-AF65-F5344CB8AC3E}">
        <p14:creationId xmlns:p14="http://schemas.microsoft.com/office/powerpoint/2010/main" val="291960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74E2-BD0C-2265-E217-3B3A54CEB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A232E0-905F-E700-2EFD-1E73A4F7007F}"/>
              </a:ext>
            </a:extLst>
          </p:cNvPr>
          <p:cNvSpPr>
            <a:spLocks noGrp="1"/>
          </p:cNvSpPr>
          <p:nvPr>
            <p:ph type="title"/>
          </p:nvPr>
        </p:nvSpPr>
        <p:spPr/>
        <p:txBody>
          <a:bodyPr/>
          <a:lstStyle/>
          <a:p>
            <a:r>
              <a:rPr lang="en-US" dirty="0"/>
              <a:t>Housekeeping</a:t>
            </a:r>
          </a:p>
        </p:txBody>
      </p:sp>
      <p:sp>
        <p:nvSpPr>
          <p:cNvPr id="4" name="Slide Number Placeholder 3">
            <a:extLst>
              <a:ext uri="{FF2B5EF4-FFF2-40B4-BE49-F238E27FC236}">
                <a16:creationId xmlns:a16="http://schemas.microsoft.com/office/drawing/2014/main" id="{0BE992B4-1553-BFF7-74B9-23CCF945EE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9" name="Picture 8" descr="Classroom of students raising their hands in front of a teacher">
            <a:extLst>
              <a:ext uri="{FF2B5EF4-FFF2-40B4-BE49-F238E27FC236}">
                <a16:creationId xmlns:a16="http://schemas.microsoft.com/office/drawing/2014/main" id="{D0F5C876-650D-9809-8A46-DF543190DA8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555499" y="1794812"/>
            <a:ext cx="4798301" cy="3268375"/>
          </a:xfrm>
          <a:prstGeom prst="rect">
            <a:avLst/>
          </a:prstGeom>
        </p:spPr>
      </p:pic>
      <p:sp>
        <p:nvSpPr>
          <p:cNvPr id="7" name="Content Placeholder 2">
            <a:extLst>
              <a:ext uri="{FF2B5EF4-FFF2-40B4-BE49-F238E27FC236}">
                <a16:creationId xmlns:a16="http://schemas.microsoft.com/office/drawing/2014/main" id="{2962AB46-A5C9-C374-6F30-2C5376A6B5ED}"/>
              </a:ext>
            </a:extLst>
          </p:cNvPr>
          <p:cNvSpPr txBox="1">
            <a:spLocks/>
          </p:cNvSpPr>
          <p:nvPr/>
        </p:nvSpPr>
        <p:spPr>
          <a:xfrm>
            <a:off x="838200" y="1825625"/>
            <a:ext cx="4798301" cy="4351338"/>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Low stakes learning environment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Please be engaged during the activities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We want to hear from YOU!</a:t>
            </a:r>
          </a:p>
        </p:txBody>
      </p:sp>
    </p:spTree>
    <p:extLst>
      <p:ext uri="{BB962C8B-B14F-4D97-AF65-F5344CB8AC3E}">
        <p14:creationId xmlns:p14="http://schemas.microsoft.com/office/powerpoint/2010/main" val="375196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D0117-CE1D-CCC6-8CCE-5423EF1A7E4F}"/>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F3A7E997-DCE9-2D8C-54CB-7708895E1E2B}"/>
              </a:ext>
            </a:extLst>
          </p:cNvPr>
          <p:cNvSpPr txBox="1">
            <a:spLocks/>
          </p:cNvSpPr>
          <p:nvPr/>
        </p:nvSpPr>
        <p:spPr>
          <a:xfrm>
            <a:off x="1499168" y="400658"/>
            <a:ext cx="9386548" cy="696457"/>
          </a:xfrm>
          <a:prstGeom prst="rect">
            <a:avLst/>
          </a:prstGeom>
        </p:spPr>
        <p:txBody>
          <a:bodyPr/>
          <a:lstStyle>
            <a:lvl1pPr algn="l" defTabSz="914400" rtl="0" eaLnBrk="1" latinLnBrk="0" hangingPunct="1">
              <a:lnSpc>
                <a:spcPct val="90000"/>
              </a:lnSpc>
              <a:spcBef>
                <a:spcPct val="0"/>
              </a:spcBef>
              <a:buNone/>
              <a:defRPr sz="2400" b="1" i="0" kern="1200" spc="-80" baseline="0">
                <a:solidFill>
                  <a:srgbClr val="011FA3"/>
                </a:solidFill>
                <a:latin typeface="Obviously Wide Semi" pitchFamily="82" charset="77"/>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4000" b="1" i="0" u="none" strike="noStrike" kern="1200" cap="none" spc="100" normalizeH="0" baseline="0" noProof="0" dirty="0">
                <a:ln>
                  <a:noFill/>
                </a:ln>
                <a:solidFill>
                  <a:srgbClr val="0432FF"/>
                </a:solidFill>
                <a:effectLst/>
                <a:uLnTx/>
                <a:uFillTx/>
                <a:latin typeface="Arial" panose="020B0604020202020204" pitchFamily="34" charset="0"/>
                <a:ea typeface="+mj-ea"/>
                <a:cs typeface="Arial" panose="020B0604020202020204" pitchFamily="34" charset="0"/>
              </a:rPr>
              <a:t>People Spotlight: Gail Fish</a:t>
            </a:r>
          </a:p>
        </p:txBody>
      </p:sp>
      <p:cxnSp>
        <p:nvCxnSpPr>
          <p:cNvPr id="2" name="Straight Arrow Connector 1">
            <a:extLst>
              <a:ext uri="{FF2B5EF4-FFF2-40B4-BE49-F238E27FC236}">
                <a16:creationId xmlns:a16="http://schemas.microsoft.com/office/drawing/2014/main" id="{C9E65C31-45F7-7A8B-960C-8A7D7046EE24}"/>
              </a:ext>
            </a:extLst>
          </p:cNvPr>
          <p:cNvCxnSpPr>
            <a:cxnSpLocks/>
          </p:cNvCxnSpPr>
          <p:nvPr/>
        </p:nvCxnSpPr>
        <p:spPr>
          <a:xfrm>
            <a:off x="977774" y="2073244"/>
            <a:ext cx="11085272"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52EA3B8E-3436-AD49-5E7F-C60A3BCD41F1}"/>
              </a:ext>
            </a:extLst>
          </p:cNvPr>
          <p:cNvSpPr txBox="1">
            <a:spLocks/>
          </p:cNvSpPr>
          <p:nvPr/>
        </p:nvSpPr>
        <p:spPr>
          <a:xfrm>
            <a:off x="689113" y="2396261"/>
            <a:ext cx="11039061" cy="714687"/>
          </a:xfrm>
          <a:prstGeom prst="rect">
            <a:avLst/>
          </a:prstGeom>
        </p:spPr>
        <p:txBody>
          <a:bodyPr/>
          <a:lstStyle>
            <a:lvl1pPr algn="l" defTabSz="914400" rtl="0" eaLnBrk="1" latinLnBrk="0" hangingPunct="1">
              <a:lnSpc>
                <a:spcPct val="90000"/>
              </a:lnSpc>
              <a:spcBef>
                <a:spcPct val="0"/>
              </a:spcBef>
              <a:buNone/>
              <a:defRPr sz="2400" b="1" i="0" kern="1200" spc="-80" baseline="0">
                <a:solidFill>
                  <a:srgbClr val="011FA3"/>
                </a:solidFill>
                <a:latin typeface="Obviously Wide Semi" pitchFamily="82" charset="77"/>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1" i="0" u="none" strike="noStrike" kern="1200" cap="none" spc="100" normalizeH="0" baseline="0" noProof="0" dirty="0">
              <a:ln>
                <a:noFill/>
              </a:ln>
              <a:solidFill>
                <a:srgbClr val="0020A5"/>
              </a:solidFill>
              <a:effectLst/>
              <a:uLnTx/>
              <a:uFillTx/>
              <a:latin typeface="Arial" panose="020B0604020202020204" pitchFamily="34" charset="0"/>
              <a:ea typeface="+mj-ea"/>
              <a:cs typeface="Arial" panose="020B0604020202020204" pitchFamily="34" charset="0"/>
            </a:endParaRPr>
          </a:p>
        </p:txBody>
      </p:sp>
      <p:cxnSp>
        <p:nvCxnSpPr>
          <p:cNvPr id="4" name="Straight Connector 3">
            <a:extLst>
              <a:ext uri="{FF2B5EF4-FFF2-40B4-BE49-F238E27FC236}">
                <a16:creationId xmlns:a16="http://schemas.microsoft.com/office/drawing/2014/main" id="{F65C26A3-7A30-E3F6-CDE4-81809D7D20CF}"/>
              </a:ext>
            </a:extLst>
          </p:cNvPr>
          <p:cNvCxnSpPr/>
          <p:nvPr/>
        </p:nvCxnSpPr>
        <p:spPr>
          <a:xfrm>
            <a:off x="1745377" y="1292235"/>
            <a:ext cx="3378820" cy="0"/>
          </a:xfrm>
          <a:prstGeom prst="line">
            <a:avLst/>
          </a:prstGeom>
          <a:ln w="12700">
            <a:solidFill>
              <a:srgbClr val="F37021"/>
            </a:solidFill>
          </a:ln>
        </p:spPr>
        <p:style>
          <a:lnRef idx="1">
            <a:schemeClr val="accent1"/>
          </a:lnRef>
          <a:fillRef idx="0">
            <a:schemeClr val="accent1"/>
          </a:fillRef>
          <a:effectRef idx="0">
            <a:schemeClr val="accent1"/>
          </a:effectRef>
          <a:fontRef idx="minor">
            <a:schemeClr val="tx1"/>
          </a:fontRef>
        </p:style>
      </p:cxnSp>
      <p:pic>
        <p:nvPicPr>
          <p:cNvPr id="7" name="Picture 6" descr="University of Florida logo">
            <a:extLst>
              <a:ext uri="{FF2B5EF4-FFF2-40B4-BE49-F238E27FC236}">
                <a16:creationId xmlns:a16="http://schemas.microsoft.com/office/drawing/2014/main" id="{05BCA94C-3E37-AE12-A374-6AF668A161BE}"/>
              </a:ext>
            </a:extLst>
          </p:cNvPr>
          <p:cNvPicPr>
            <a:picLocks noChangeAspect="1"/>
          </p:cNvPicPr>
          <p:nvPr/>
        </p:nvPicPr>
        <p:blipFill>
          <a:blip r:embed="rId3"/>
          <a:stretch>
            <a:fillRect/>
          </a:stretch>
        </p:blipFill>
        <p:spPr>
          <a:xfrm>
            <a:off x="7481366" y="1599867"/>
            <a:ext cx="1368449" cy="868625"/>
          </a:xfrm>
          <a:prstGeom prst="rect">
            <a:avLst/>
          </a:prstGeom>
        </p:spPr>
      </p:pic>
      <p:pic>
        <p:nvPicPr>
          <p:cNvPr id="18" name="Picture 17">
            <a:extLst>
              <a:ext uri="{FF2B5EF4-FFF2-40B4-BE49-F238E27FC236}">
                <a16:creationId xmlns:a16="http://schemas.microsoft.com/office/drawing/2014/main" id="{BD3D19CB-02EE-BBDA-788F-B4EF03032306}"/>
              </a:ext>
            </a:extLst>
          </p:cNvPr>
          <p:cNvPicPr>
            <a:picLocks noChangeAspect="1"/>
          </p:cNvPicPr>
          <p:nvPr/>
        </p:nvPicPr>
        <p:blipFill>
          <a:blip r:embed="rId4"/>
          <a:stretch>
            <a:fillRect/>
          </a:stretch>
        </p:blipFill>
        <p:spPr>
          <a:xfrm>
            <a:off x="273278" y="1594040"/>
            <a:ext cx="1954767" cy="729596"/>
          </a:xfrm>
          <a:prstGeom prst="rect">
            <a:avLst/>
          </a:prstGeom>
        </p:spPr>
      </p:pic>
      <p:pic>
        <p:nvPicPr>
          <p:cNvPr id="20" name="Picture 19">
            <a:extLst>
              <a:ext uri="{FF2B5EF4-FFF2-40B4-BE49-F238E27FC236}">
                <a16:creationId xmlns:a16="http://schemas.microsoft.com/office/drawing/2014/main" id="{9F257D88-5DB9-7804-A4D6-FADACE6D67D4}"/>
              </a:ext>
            </a:extLst>
          </p:cNvPr>
          <p:cNvPicPr>
            <a:picLocks noChangeAspect="1"/>
          </p:cNvPicPr>
          <p:nvPr/>
        </p:nvPicPr>
        <p:blipFill>
          <a:blip r:embed="rId5"/>
          <a:stretch>
            <a:fillRect/>
          </a:stretch>
        </p:blipFill>
        <p:spPr>
          <a:xfrm>
            <a:off x="3496726" y="1824094"/>
            <a:ext cx="3834056" cy="420170"/>
          </a:xfrm>
          <a:prstGeom prst="rect">
            <a:avLst/>
          </a:prstGeom>
        </p:spPr>
      </p:pic>
      <p:pic>
        <p:nvPicPr>
          <p:cNvPr id="22" name="Picture 21">
            <a:extLst>
              <a:ext uri="{FF2B5EF4-FFF2-40B4-BE49-F238E27FC236}">
                <a16:creationId xmlns:a16="http://schemas.microsoft.com/office/drawing/2014/main" id="{D5BDDDD4-06A1-57AD-AC4D-1EFBA5D654AF}"/>
              </a:ext>
            </a:extLst>
          </p:cNvPr>
          <p:cNvPicPr>
            <a:picLocks noChangeAspect="1"/>
          </p:cNvPicPr>
          <p:nvPr/>
        </p:nvPicPr>
        <p:blipFill>
          <a:blip r:embed="rId6"/>
          <a:stretch>
            <a:fillRect/>
          </a:stretch>
        </p:blipFill>
        <p:spPr>
          <a:xfrm>
            <a:off x="8994139" y="1770295"/>
            <a:ext cx="2924583" cy="447737"/>
          </a:xfrm>
          <a:prstGeom prst="rect">
            <a:avLst/>
          </a:prstGeom>
        </p:spPr>
      </p:pic>
      <p:pic>
        <p:nvPicPr>
          <p:cNvPr id="23" name="Picture 22">
            <a:extLst>
              <a:ext uri="{FF2B5EF4-FFF2-40B4-BE49-F238E27FC236}">
                <a16:creationId xmlns:a16="http://schemas.microsoft.com/office/drawing/2014/main" id="{ECDF002A-A06A-83D3-7AA8-3926E37923A2}"/>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rot="5400000">
            <a:off x="1439892" y="3082794"/>
            <a:ext cx="2987709" cy="2240781"/>
          </a:xfrm>
          <a:prstGeom prst="rect">
            <a:avLst/>
          </a:prstGeom>
        </p:spPr>
      </p:pic>
      <p:pic>
        <p:nvPicPr>
          <p:cNvPr id="24" name="Picture 23">
            <a:extLst>
              <a:ext uri="{FF2B5EF4-FFF2-40B4-BE49-F238E27FC236}">
                <a16:creationId xmlns:a16="http://schemas.microsoft.com/office/drawing/2014/main" id="{D206213C-777B-965E-F5F8-D9935D3CFC8B}"/>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rot="10800000">
            <a:off x="4048470" y="3183573"/>
            <a:ext cx="3127205" cy="2345404"/>
          </a:xfrm>
          <a:prstGeom prst="rect">
            <a:avLst/>
          </a:prstGeom>
        </p:spPr>
      </p:pic>
      <p:pic>
        <p:nvPicPr>
          <p:cNvPr id="1034" name="Picture 10" descr="Two cats looking out a window">
            <a:extLst>
              <a:ext uri="{FF2B5EF4-FFF2-40B4-BE49-F238E27FC236}">
                <a16:creationId xmlns:a16="http://schemas.microsoft.com/office/drawing/2014/main" id="{23B87037-D98D-00F3-A1F7-BC8CDBD5942A}"/>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116304" y="2844667"/>
            <a:ext cx="2820653" cy="37608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720DDD0-F9AC-E88A-E186-0852772D8A9C}"/>
              </a:ext>
            </a:extLst>
          </p:cNvPr>
          <p:cNvPicPr>
            <a:picLocks noChangeAspect="1"/>
          </p:cNvPicPr>
          <p:nvPr/>
        </p:nvPicPr>
        <p:blipFill>
          <a:blip r:embed="rId10"/>
          <a:stretch>
            <a:fillRect/>
          </a:stretch>
        </p:blipFill>
        <p:spPr>
          <a:xfrm>
            <a:off x="2344792" y="1898482"/>
            <a:ext cx="1059061" cy="701600"/>
          </a:xfrm>
          <a:prstGeom prst="rect">
            <a:avLst/>
          </a:prstGeom>
        </p:spPr>
      </p:pic>
      <p:pic>
        <p:nvPicPr>
          <p:cNvPr id="10" name="Picture 9">
            <a:extLst>
              <a:ext uri="{FF2B5EF4-FFF2-40B4-BE49-F238E27FC236}">
                <a16:creationId xmlns:a16="http://schemas.microsoft.com/office/drawing/2014/main" id="{8A9E16C7-3CD6-302D-9B96-008C51E43A2F}"/>
              </a:ext>
            </a:extLst>
          </p:cNvPr>
          <p:cNvPicPr>
            <a:picLocks noChangeAspect="1"/>
          </p:cNvPicPr>
          <p:nvPr/>
        </p:nvPicPr>
        <p:blipFill>
          <a:blip r:embed="rId11"/>
          <a:stretch>
            <a:fillRect/>
          </a:stretch>
        </p:blipFill>
        <p:spPr>
          <a:xfrm>
            <a:off x="2344792" y="1309728"/>
            <a:ext cx="1059062" cy="555411"/>
          </a:xfrm>
          <a:prstGeom prst="rect">
            <a:avLst/>
          </a:prstGeom>
        </p:spPr>
      </p:pic>
      <p:pic>
        <p:nvPicPr>
          <p:cNvPr id="12" name="Picture 11" descr="Close-up of bookshelves in a public library">
            <a:extLst>
              <a:ext uri="{FF2B5EF4-FFF2-40B4-BE49-F238E27FC236}">
                <a16:creationId xmlns:a16="http://schemas.microsoft.com/office/drawing/2014/main" id="{A0717BAF-FA70-7498-E710-35CCDC2D4516}"/>
              </a:ext>
            </a:extLst>
          </p:cNvPr>
          <p:cNvPicPr>
            <a:picLocks noChangeAspect="1"/>
          </p:cNvPicPr>
          <p:nvPr/>
        </p:nvPicPr>
        <p:blipFill>
          <a:blip r:embed="rId12" cstate="email">
            <a:extLst>
              <a:ext uri="{28A0092B-C50C-407E-A947-70E740481C1C}">
                <a14:useLocalDpi xmlns:a14="http://schemas.microsoft.com/office/drawing/2010/main" val="0"/>
              </a:ext>
            </a:extLst>
          </a:blip>
          <a:srcRect/>
          <a:stretch/>
        </p:blipFill>
        <p:spPr>
          <a:xfrm>
            <a:off x="425890" y="4707440"/>
            <a:ext cx="2412582" cy="1847242"/>
          </a:xfrm>
          <a:prstGeom prst="rect">
            <a:avLst/>
          </a:prstGeom>
        </p:spPr>
      </p:pic>
      <p:pic>
        <p:nvPicPr>
          <p:cNvPr id="14" name="Picture 13" descr="Person wearing oven gloves holding baking tray with cooked whole vegetables and meat over metal rack in open oven">
            <a:extLst>
              <a:ext uri="{FF2B5EF4-FFF2-40B4-BE49-F238E27FC236}">
                <a16:creationId xmlns:a16="http://schemas.microsoft.com/office/drawing/2014/main" id="{A37F5F74-D4FF-1219-07BA-A637871A7B70}"/>
              </a:ext>
            </a:extLst>
          </p:cNvPr>
          <p:cNvPicPr>
            <a:picLocks noChangeAspect="1"/>
          </p:cNvPicPr>
          <p:nvPr/>
        </p:nvPicPr>
        <p:blipFill>
          <a:blip r:embed="rId13" cstate="email">
            <a:extLst>
              <a:ext uri="{28A0092B-C50C-407E-A947-70E740481C1C}">
                <a14:useLocalDpi xmlns:a14="http://schemas.microsoft.com/office/drawing/2010/main" val="0"/>
              </a:ext>
            </a:extLst>
          </a:blip>
          <a:srcRect/>
          <a:stretch/>
        </p:blipFill>
        <p:spPr>
          <a:xfrm>
            <a:off x="9506140" y="2671753"/>
            <a:ext cx="2412582" cy="1608388"/>
          </a:xfrm>
          <a:prstGeom prst="rect">
            <a:avLst/>
          </a:prstGeom>
        </p:spPr>
      </p:pic>
      <p:pic>
        <p:nvPicPr>
          <p:cNvPr id="15" name="Picture 14" descr="Person standing by lake">
            <a:extLst>
              <a:ext uri="{FF2B5EF4-FFF2-40B4-BE49-F238E27FC236}">
                <a16:creationId xmlns:a16="http://schemas.microsoft.com/office/drawing/2014/main" id="{E95B2018-C54C-C47A-4C8C-5EDD076C3618}"/>
              </a:ext>
            </a:extLst>
          </p:cNvPr>
          <p:cNvPicPr>
            <a:picLocks noChangeAspect="1"/>
          </p:cNvPicPr>
          <p:nvPr/>
        </p:nvPicPr>
        <p:blipFill>
          <a:blip r:embed="rId14" cstate="email">
            <a:extLst>
              <a:ext uri="{28A0092B-C50C-407E-A947-70E740481C1C}">
                <a14:useLocalDpi xmlns:a14="http://schemas.microsoft.com/office/drawing/2010/main" val="0"/>
              </a:ext>
            </a:extLst>
          </a:blip>
          <a:srcRect/>
          <a:stretch/>
        </p:blipFill>
        <p:spPr>
          <a:xfrm>
            <a:off x="9411574" y="4917506"/>
            <a:ext cx="2532048" cy="1688032"/>
          </a:xfrm>
          <a:prstGeom prst="rect">
            <a:avLst/>
          </a:prstGeom>
        </p:spPr>
      </p:pic>
    </p:spTree>
    <p:extLst>
      <p:ext uri="{BB962C8B-B14F-4D97-AF65-F5344CB8AC3E}">
        <p14:creationId xmlns:p14="http://schemas.microsoft.com/office/powerpoint/2010/main" val="345362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927E-D964-2D8E-F1F7-7D6EB0C71BDE}"/>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1EEF3CE7-4FD1-E35A-AD0F-248865FDF221}"/>
              </a:ext>
            </a:extLst>
          </p:cNvPr>
          <p:cNvSpPr txBox="1">
            <a:spLocks/>
          </p:cNvSpPr>
          <p:nvPr/>
        </p:nvSpPr>
        <p:spPr>
          <a:xfrm>
            <a:off x="1499168" y="400658"/>
            <a:ext cx="9386548" cy="696457"/>
          </a:xfrm>
          <a:prstGeom prst="rect">
            <a:avLst/>
          </a:prstGeom>
        </p:spPr>
        <p:txBody>
          <a:bodyPr/>
          <a:lstStyle>
            <a:lvl1pPr algn="l" defTabSz="914400" rtl="0" eaLnBrk="1" latinLnBrk="0" hangingPunct="1">
              <a:lnSpc>
                <a:spcPct val="90000"/>
              </a:lnSpc>
              <a:spcBef>
                <a:spcPct val="0"/>
              </a:spcBef>
              <a:buNone/>
              <a:defRPr sz="2400" b="1" i="0" kern="1200" spc="-80" baseline="0">
                <a:solidFill>
                  <a:srgbClr val="011FA3"/>
                </a:solidFill>
                <a:latin typeface="Obviously Wide Semi" pitchFamily="82" charset="77"/>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4000" b="1" i="0" u="none" strike="noStrike" kern="1200" cap="none" spc="100" normalizeH="0" baseline="0" noProof="0" dirty="0">
                <a:ln>
                  <a:noFill/>
                </a:ln>
                <a:solidFill>
                  <a:srgbClr val="0432FF"/>
                </a:solidFill>
                <a:effectLst/>
                <a:uLnTx/>
                <a:uFillTx/>
                <a:latin typeface="Arial" panose="020B0604020202020204" pitchFamily="34" charset="0"/>
                <a:ea typeface="+mj-ea"/>
                <a:cs typeface="Arial" panose="020B0604020202020204" pitchFamily="34" charset="0"/>
              </a:rPr>
              <a:t>People Spotlight: Ashley Ray, PhD</a:t>
            </a:r>
          </a:p>
        </p:txBody>
      </p:sp>
      <p:cxnSp>
        <p:nvCxnSpPr>
          <p:cNvPr id="2" name="Straight Arrow Connector 1">
            <a:extLst>
              <a:ext uri="{FF2B5EF4-FFF2-40B4-BE49-F238E27FC236}">
                <a16:creationId xmlns:a16="http://schemas.microsoft.com/office/drawing/2014/main" id="{6E7A6A4C-E70B-A993-8E2B-C88A02C37487}"/>
              </a:ext>
            </a:extLst>
          </p:cNvPr>
          <p:cNvCxnSpPr>
            <a:cxnSpLocks/>
          </p:cNvCxnSpPr>
          <p:nvPr/>
        </p:nvCxnSpPr>
        <p:spPr>
          <a:xfrm flipV="1">
            <a:off x="977774" y="2000816"/>
            <a:ext cx="10474860" cy="7242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7DD443F7-8E0E-BF75-4E7C-C5467095398B}"/>
              </a:ext>
            </a:extLst>
          </p:cNvPr>
          <p:cNvSpPr txBox="1">
            <a:spLocks/>
          </p:cNvSpPr>
          <p:nvPr/>
        </p:nvSpPr>
        <p:spPr>
          <a:xfrm>
            <a:off x="689113" y="2396261"/>
            <a:ext cx="11039061" cy="714687"/>
          </a:xfrm>
          <a:prstGeom prst="rect">
            <a:avLst/>
          </a:prstGeom>
        </p:spPr>
        <p:txBody>
          <a:bodyPr/>
          <a:lstStyle>
            <a:lvl1pPr algn="l" defTabSz="914400" rtl="0" eaLnBrk="1" latinLnBrk="0" hangingPunct="1">
              <a:lnSpc>
                <a:spcPct val="90000"/>
              </a:lnSpc>
              <a:spcBef>
                <a:spcPct val="0"/>
              </a:spcBef>
              <a:buNone/>
              <a:defRPr sz="2400" b="1" i="0" kern="1200" spc="-80" baseline="0">
                <a:solidFill>
                  <a:srgbClr val="011FA3"/>
                </a:solidFill>
                <a:latin typeface="Obviously Wide Semi" pitchFamily="82" charset="77"/>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1" i="0" u="none" strike="noStrike" kern="1200" cap="none" spc="100" normalizeH="0" baseline="0" noProof="0" dirty="0">
              <a:ln>
                <a:noFill/>
              </a:ln>
              <a:solidFill>
                <a:srgbClr val="0020A5"/>
              </a:solidFill>
              <a:effectLst/>
              <a:uLnTx/>
              <a:uFillTx/>
              <a:latin typeface="Arial" panose="020B0604020202020204" pitchFamily="34" charset="0"/>
              <a:ea typeface="+mj-ea"/>
              <a:cs typeface="Arial" panose="020B0604020202020204" pitchFamily="34" charset="0"/>
            </a:endParaRPr>
          </a:p>
        </p:txBody>
      </p:sp>
      <p:cxnSp>
        <p:nvCxnSpPr>
          <p:cNvPr id="4" name="Straight Connector 3">
            <a:extLst>
              <a:ext uri="{FF2B5EF4-FFF2-40B4-BE49-F238E27FC236}">
                <a16:creationId xmlns:a16="http://schemas.microsoft.com/office/drawing/2014/main" id="{3869CA42-1D33-9A6E-9BDE-DE8E4FACB4FD}"/>
              </a:ext>
            </a:extLst>
          </p:cNvPr>
          <p:cNvCxnSpPr/>
          <p:nvPr/>
        </p:nvCxnSpPr>
        <p:spPr>
          <a:xfrm>
            <a:off x="1745377" y="1292235"/>
            <a:ext cx="3378820" cy="0"/>
          </a:xfrm>
          <a:prstGeom prst="line">
            <a:avLst/>
          </a:prstGeom>
          <a:ln w="12700">
            <a:solidFill>
              <a:srgbClr val="F37021"/>
            </a:solidFill>
          </a:ln>
        </p:spPr>
        <p:style>
          <a:lnRef idx="1">
            <a:schemeClr val="accent1"/>
          </a:lnRef>
          <a:fillRef idx="0">
            <a:schemeClr val="accent1"/>
          </a:fillRef>
          <a:effectRef idx="0">
            <a:schemeClr val="accent1"/>
          </a:effectRef>
          <a:fontRef idx="minor">
            <a:schemeClr val="tx1"/>
          </a:fontRef>
        </p:style>
      </p:cxnSp>
      <p:pic>
        <p:nvPicPr>
          <p:cNvPr id="5" name="Picture 4" descr="Mercer University logo">
            <a:extLst>
              <a:ext uri="{FF2B5EF4-FFF2-40B4-BE49-F238E27FC236}">
                <a16:creationId xmlns:a16="http://schemas.microsoft.com/office/drawing/2014/main" id="{FEBE8393-F53A-A502-E535-EA845E8B0CA1}"/>
              </a:ext>
            </a:extLst>
          </p:cNvPr>
          <p:cNvPicPr>
            <a:picLocks noChangeAspect="1"/>
          </p:cNvPicPr>
          <p:nvPr/>
        </p:nvPicPr>
        <p:blipFill>
          <a:blip r:embed="rId3"/>
          <a:stretch>
            <a:fillRect/>
          </a:stretch>
        </p:blipFill>
        <p:spPr>
          <a:xfrm>
            <a:off x="1739833" y="1525704"/>
            <a:ext cx="1287239" cy="990570"/>
          </a:xfrm>
          <a:prstGeom prst="rect">
            <a:avLst/>
          </a:prstGeom>
        </p:spPr>
      </p:pic>
      <p:pic>
        <p:nvPicPr>
          <p:cNvPr id="6" name="Picture 5" descr="University of Georgia logo">
            <a:extLst>
              <a:ext uri="{FF2B5EF4-FFF2-40B4-BE49-F238E27FC236}">
                <a16:creationId xmlns:a16="http://schemas.microsoft.com/office/drawing/2014/main" id="{3DB78DF1-C523-A5BE-E960-69DC159958CD}"/>
              </a:ext>
            </a:extLst>
          </p:cNvPr>
          <p:cNvPicPr>
            <a:picLocks noChangeAspect="1"/>
          </p:cNvPicPr>
          <p:nvPr/>
        </p:nvPicPr>
        <p:blipFill>
          <a:blip r:embed="rId4"/>
          <a:srcRect t="17602" b="19395"/>
          <a:stretch/>
        </p:blipFill>
        <p:spPr>
          <a:xfrm>
            <a:off x="3496689" y="1469487"/>
            <a:ext cx="1572255" cy="990570"/>
          </a:xfrm>
          <a:prstGeom prst="rect">
            <a:avLst/>
          </a:prstGeom>
        </p:spPr>
      </p:pic>
      <p:pic>
        <p:nvPicPr>
          <p:cNvPr id="7" name="Picture 6" descr="University of Florida logo">
            <a:extLst>
              <a:ext uri="{FF2B5EF4-FFF2-40B4-BE49-F238E27FC236}">
                <a16:creationId xmlns:a16="http://schemas.microsoft.com/office/drawing/2014/main" id="{CBF91322-8533-1068-90C3-AE09D803B42A}"/>
              </a:ext>
            </a:extLst>
          </p:cNvPr>
          <p:cNvPicPr>
            <a:picLocks noChangeAspect="1"/>
          </p:cNvPicPr>
          <p:nvPr/>
        </p:nvPicPr>
        <p:blipFill>
          <a:blip r:embed="rId5"/>
          <a:stretch>
            <a:fillRect/>
          </a:stretch>
        </p:blipFill>
        <p:spPr>
          <a:xfrm>
            <a:off x="9173662" y="1530880"/>
            <a:ext cx="1544253" cy="980217"/>
          </a:xfrm>
          <a:prstGeom prst="rect">
            <a:avLst/>
          </a:prstGeom>
        </p:spPr>
      </p:pic>
      <p:pic>
        <p:nvPicPr>
          <p:cNvPr id="9" name="Picture 8" descr="A family of four people">
            <a:extLst>
              <a:ext uri="{FF2B5EF4-FFF2-40B4-BE49-F238E27FC236}">
                <a16:creationId xmlns:a16="http://schemas.microsoft.com/office/drawing/2014/main" id="{20F58396-7994-F208-35FD-59A094E0EA1A}"/>
              </a:ext>
            </a:extLst>
          </p:cNvPr>
          <p:cNvPicPr>
            <a:picLocks noChangeAspect="1"/>
          </p:cNvPicPr>
          <p:nvPr/>
        </p:nvPicPr>
        <p:blipFill>
          <a:blip r:embed="rId6"/>
          <a:stretch>
            <a:fillRect/>
          </a:stretch>
        </p:blipFill>
        <p:spPr>
          <a:xfrm>
            <a:off x="7092733" y="2707217"/>
            <a:ext cx="3624615" cy="3613288"/>
          </a:xfrm>
          <a:prstGeom prst="rect">
            <a:avLst/>
          </a:prstGeom>
        </p:spPr>
      </p:pic>
      <p:pic>
        <p:nvPicPr>
          <p:cNvPr id="10" name="Picture 9" descr="A sunset over the beach">
            <a:extLst>
              <a:ext uri="{FF2B5EF4-FFF2-40B4-BE49-F238E27FC236}">
                <a16:creationId xmlns:a16="http://schemas.microsoft.com/office/drawing/2014/main" id="{AF6FDE4E-B4DE-9696-95EE-B34191A7C793}"/>
              </a:ext>
            </a:extLst>
          </p:cNvPr>
          <p:cNvPicPr>
            <a:picLocks noChangeAspect="1"/>
          </p:cNvPicPr>
          <p:nvPr/>
        </p:nvPicPr>
        <p:blipFill>
          <a:blip r:embed="rId7"/>
          <a:stretch>
            <a:fillRect/>
          </a:stretch>
        </p:blipFill>
        <p:spPr>
          <a:xfrm>
            <a:off x="1610870" y="4567155"/>
            <a:ext cx="1121369" cy="1970691"/>
          </a:xfrm>
          <a:prstGeom prst="rect">
            <a:avLst/>
          </a:prstGeom>
        </p:spPr>
      </p:pic>
      <p:pic>
        <p:nvPicPr>
          <p:cNvPr id="11" name="Picture 10" descr="University of Georgia Office of Research">
            <a:extLst>
              <a:ext uri="{FF2B5EF4-FFF2-40B4-BE49-F238E27FC236}">
                <a16:creationId xmlns:a16="http://schemas.microsoft.com/office/drawing/2014/main" id="{78E8BCF3-080E-655C-8586-5E45E8D67678}"/>
              </a:ext>
            </a:extLst>
          </p:cNvPr>
          <p:cNvPicPr>
            <a:picLocks noChangeAspect="1"/>
          </p:cNvPicPr>
          <p:nvPr/>
        </p:nvPicPr>
        <p:blipFill>
          <a:blip r:embed="rId8"/>
          <a:stretch>
            <a:fillRect/>
          </a:stretch>
        </p:blipFill>
        <p:spPr>
          <a:xfrm>
            <a:off x="5431893" y="1594778"/>
            <a:ext cx="3378820" cy="921496"/>
          </a:xfrm>
          <a:prstGeom prst="rect">
            <a:avLst/>
          </a:prstGeom>
        </p:spPr>
      </p:pic>
      <p:pic>
        <p:nvPicPr>
          <p:cNvPr id="14" name="Picture 13" descr="A church building">
            <a:extLst>
              <a:ext uri="{FF2B5EF4-FFF2-40B4-BE49-F238E27FC236}">
                <a16:creationId xmlns:a16="http://schemas.microsoft.com/office/drawing/2014/main" id="{A4B9226F-9B89-90C7-124C-4B0D9A8D454F}"/>
              </a:ext>
            </a:extLst>
          </p:cNvPr>
          <p:cNvPicPr>
            <a:picLocks noChangeAspect="1"/>
          </p:cNvPicPr>
          <p:nvPr/>
        </p:nvPicPr>
        <p:blipFill>
          <a:blip r:embed="rId9"/>
          <a:stretch>
            <a:fillRect/>
          </a:stretch>
        </p:blipFill>
        <p:spPr>
          <a:xfrm>
            <a:off x="5124197" y="2738213"/>
            <a:ext cx="1714596" cy="2286128"/>
          </a:xfrm>
          <a:prstGeom prst="rect">
            <a:avLst/>
          </a:prstGeom>
        </p:spPr>
      </p:pic>
      <p:pic>
        <p:nvPicPr>
          <p:cNvPr id="16" name="Picture 15" descr="A box of apple cider mix">
            <a:extLst>
              <a:ext uri="{FF2B5EF4-FFF2-40B4-BE49-F238E27FC236}">
                <a16:creationId xmlns:a16="http://schemas.microsoft.com/office/drawing/2014/main" id="{D7DDA578-6D5D-3797-6DFD-7524AB50B059}"/>
              </a:ext>
            </a:extLst>
          </p:cNvPr>
          <p:cNvPicPr>
            <a:picLocks noChangeAspect="1"/>
          </p:cNvPicPr>
          <p:nvPr/>
        </p:nvPicPr>
        <p:blipFill>
          <a:blip r:embed="rId10"/>
          <a:stretch>
            <a:fillRect/>
          </a:stretch>
        </p:blipFill>
        <p:spPr>
          <a:xfrm>
            <a:off x="3797989" y="2683329"/>
            <a:ext cx="1025909" cy="1025909"/>
          </a:xfrm>
          <a:prstGeom prst="rect">
            <a:avLst/>
          </a:prstGeom>
        </p:spPr>
      </p:pic>
      <p:pic>
        <p:nvPicPr>
          <p:cNvPr id="17" name="Picture 16" descr="Fighter jets in a formation">
            <a:extLst>
              <a:ext uri="{FF2B5EF4-FFF2-40B4-BE49-F238E27FC236}">
                <a16:creationId xmlns:a16="http://schemas.microsoft.com/office/drawing/2014/main" id="{154BB81E-06C2-4967-962C-A59A3B94CDC1}"/>
              </a:ext>
            </a:extLst>
          </p:cNvPr>
          <p:cNvPicPr>
            <a:picLocks noChangeAspect="1"/>
          </p:cNvPicPr>
          <p:nvPr/>
        </p:nvPicPr>
        <p:blipFill>
          <a:blip r:embed="rId11"/>
          <a:stretch>
            <a:fillRect/>
          </a:stretch>
        </p:blipFill>
        <p:spPr>
          <a:xfrm>
            <a:off x="2922694" y="4768505"/>
            <a:ext cx="2011048" cy="1567989"/>
          </a:xfrm>
          <a:prstGeom prst="rect">
            <a:avLst/>
          </a:prstGeom>
        </p:spPr>
      </p:pic>
      <p:pic>
        <p:nvPicPr>
          <p:cNvPr id="18" name="Picture 17" descr="Four books">
            <a:extLst>
              <a:ext uri="{FF2B5EF4-FFF2-40B4-BE49-F238E27FC236}">
                <a16:creationId xmlns:a16="http://schemas.microsoft.com/office/drawing/2014/main" id="{9A2E0161-1263-9A70-258B-8D8186C1D92E}"/>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5124197" y="5203021"/>
            <a:ext cx="1714596" cy="1117484"/>
          </a:xfrm>
          <a:prstGeom prst="rect">
            <a:avLst/>
          </a:prstGeom>
        </p:spPr>
      </p:pic>
      <p:pic>
        <p:nvPicPr>
          <p:cNvPr id="22" name="Picture 21" descr="Duck and ducklings">
            <a:extLst>
              <a:ext uri="{FF2B5EF4-FFF2-40B4-BE49-F238E27FC236}">
                <a16:creationId xmlns:a16="http://schemas.microsoft.com/office/drawing/2014/main" id="{CA12ED20-0474-1036-A9A5-FDE3D7599743}"/>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1313672" y="2966069"/>
            <a:ext cx="2230377" cy="1486337"/>
          </a:xfrm>
          <a:prstGeom prst="rect">
            <a:avLst/>
          </a:prstGeom>
        </p:spPr>
      </p:pic>
      <p:pic>
        <p:nvPicPr>
          <p:cNvPr id="24" name="Picture 23" descr="Laptop on desk">
            <a:extLst>
              <a:ext uri="{FF2B5EF4-FFF2-40B4-BE49-F238E27FC236}">
                <a16:creationId xmlns:a16="http://schemas.microsoft.com/office/drawing/2014/main" id="{6957C07F-1850-E3A0-7B2B-737CD97B6EC2}"/>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3651718" y="3694181"/>
            <a:ext cx="1364810" cy="909873"/>
          </a:xfrm>
          <a:prstGeom prst="rect">
            <a:avLst/>
          </a:prstGeom>
        </p:spPr>
      </p:pic>
    </p:spTree>
    <p:extLst>
      <p:ext uri="{BB962C8B-B14F-4D97-AF65-F5344CB8AC3E}">
        <p14:creationId xmlns:p14="http://schemas.microsoft.com/office/powerpoint/2010/main" val="3008370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D859889-4E3C-7DC5-B575-79FCEBD2A048}"/>
              </a:ext>
            </a:extLst>
          </p:cNvPr>
          <p:cNvSpPr>
            <a:spLocks noGrp="1"/>
          </p:cNvSpPr>
          <p:nvPr>
            <p:ph type="title"/>
          </p:nvPr>
        </p:nvSpPr>
        <p:spPr>
          <a:xfrm>
            <a:off x="838200" y="365125"/>
            <a:ext cx="10515600" cy="1325563"/>
          </a:xfrm>
        </p:spPr>
        <p:txBody>
          <a:bodyPr anchor="b">
            <a:normAutofit/>
          </a:bodyPr>
          <a:lstStyle/>
          <a:p>
            <a:r>
              <a:rPr lang="en-US" dirty="0">
                <a:latin typeface="Baguet Script" panose="00000500000000000000" pitchFamily="2" charset="0"/>
              </a:rPr>
              <a:t>Early Career </a:t>
            </a:r>
            <a:r>
              <a:rPr lang="en-US" dirty="0"/>
              <a:t>Programs</a:t>
            </a:r>
          </a:p>
        </p:txBody>
      </p:sp>
      <p:sp>
        <p:nvSpPr>
          <p:cNvPr id="14" name="Content Placeholder 13">
            <a:extLst>
              <a:ext uri="{FF2B5EF4-FFF2-40B4-BE49-F238E27FC236}">
                <a16:creationId xmlns:a16="http://schemas.microsoft.com/office/drawing/2014/main" id="{16D097BF-96ED-E46C-DA5F-78491E886E55}"/>
              </a:ext>
            </a:extLst>
          </p:cNvPr>
          <p:cNvSpPr>
            <a:spLocks noGrp="1"/>
          </p:cNvSpPr>
          <p:nvPr>
            <p:ph sz="half" idx="1"/>
          </p:nvPr>
        </p:nvSpPr>
        <p:spPr>
          <a:xfrm>
            <a:off x="838200" y="1825625"/>
            <a:ext cx="5181600" cy="4351338"/>
          </a:xfrm>
        </p:spPr>
        <p:txBody>
          <a:bodyPr>
            <a:normAutofit/>
          </a:bodyPr>
          <a:lstStyle/>
          <a:p>
            <a:pPr marL="342900" indent="-342900">
              <a:buFont typeface="Arial" panose="020B0604020202020204" pitchFamily="34" charset="0"/>
              <a:buChar char="•"/>
            </a:pPr>
            <a:r>
              <a:rPr lang="en-US" dirty="0"/>
              <a:t>Often prestigious</a:t>
            </a:r>
          </a:p>
          <a:p>
            <a:pPr marL="342900" indent="-342900">
              <a:buFont typeface="Arial" panose="020B0604020202020204" pitchFamily="34" charset="0"/>
              <a:buChar char="•"/>
            </a:pPr>
            <a:r>
              <a:rPr lang="en-US" dirty="0"/>
              <a:t>Usually multi-year</a:t>
            </a:r>
          </a:p>
          <a:p>
            <a:pPr marL="342900" indent="-342900">
              <a:buFont typeface="Arial" panose="020B0604020202020204" pitchFamily="34" charset="0"/>
              <a:buChar char="•"/>
            </a:pPr>
            <a:r>
              <a:rPr lang="en-US" dirty="0"/>
              <a:t>Federal and non-Federal</a:t>
            </a:r>
          </a:p>
          <a:p>
            <a:pPr marL="1028700" lvl="1" indent="-342900"/>
            <a:r>
              <a:rPr lang="en-US" dirty="0"/>
              <a:t>Broad vs Narrow (usually)</a:t>
            </a:r>
          </a:p>
          <a:p>
            <a:pPr marL="342900" indent="-342900">
              <a:buFont typeface="Arial" panose="020B0604020202020204" pitchFamily="34" charset="0"/>
              <a:buChar char="•"/>
            </a:pPr>
            <a:r>
              <a:rPr lang="en-US" dirty="0"/>
              <a:t>Fellowships</a:t>
            </a:r>
          </a:p>
        </p:txBody>
      </p:sp>
      <p:pic>
        <p:nvPicPr>
          <p:cNvPr id="19" name="Picture Placeholder 18" descr="Person with trophy illustration">
            <a:extLst>
              <a:ext uri="{FF2B5EF4-FFF2-40B4-BE49-F238E27FC236}">
                <a16:creationId xmlns:a16="http://schemas.microsoft.com/office/drawing/2014/main" id="{95A99321-FEA9-8C7F-CBA7-AD365DB31D55}"/>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6172200" y="2271935"/>
            <a:ext cx="5181600" cy="3458718"/>
          </a:xfrm>
          <a:noFill/>
        </p:spPr>
      </p:pic>
      <p:sp>
        <p:nvSpPr>
          <p:cNvPr id="4" name="Slide Number Placeholder 3">
            <a:extLst>
              <a:ext uri="{FF2B5EF4-FFF2-40B4-BE49-F238E27FC236}">
                <a16:creationId xmlns:a16="http://schemas.microsoft.com/office/drawing/2014/main" id="{E1D49B89-CC2B-4B35-72E4-66468A96B711}"/>
              </a:ext>
            </a:extLst>
          </p:cNvPr>
          <p:cNvSpPr>
            <a:spLocks noGrp="1"/>
          </p:cNvSpPr>
          <p:nvPr>
            <p:ph type="sldNum" sz="quarter" idx="12"/>
          </p:nvPr>
        </p:nvSpPr>
        <p:spPr>
          <a:xfrm>
            <a:off x="9379350" y="6670115"/>
            <a:ext cx="2743200" cy="156045"/>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1"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1" name="Text Placeholder 10">
            <a:extLst>
              <a:ext uri="{FF2B5EF4-FFF2-40B4-BE49-F238E27FC236}">
                <a16:creationId xmlns:a16="http://schemas.microsoft.com/office/drawing/2014/main" id="{9DB0954E-C01F-5665-FC7E-C5AE715A296D}"/>
              </a:ext>
            </a:extLst>
          </p:cNvPr>
          <p:cNvSpPr>
            <a:spLocks noGrp="1"/>
          </p:cNvSpPr>
          <p:nvPr>
            <p:ph type="body" sz="quarter" idx="13"/>
          </p:nvPr>
        </p:nvSpPr>
        <p:spPr>
          <a:xfrm>
            <a:off x="838200" y="365125"/>
            <a:ext cx="10515600" cy="277813"/>
          </a:xfrm>
        </p:spPr>
        <p:txBody>
          <a:bodyPr>
            <a:normAutofit/>
          </a:bodyPr>
          <a:lstStyle/>
          <a:p>
            <a:r>
              <a:rPr lang="en-US" dirty="0"/>
              <a:t>Early Career Opportunities</a:t>
            </a:r>
          </a:p>
        </p:txBody>
      </p:sp>
    </p:spTree>
    <p:extLst>
      <p:ext uri="{BB962C8B-B14F-4D97-AF65-F5344CB8AC3E}">
        <p14:creationId xmlns:p14="http://schemas.microsoft.com/office/powerpoint/2010/main" val="4265854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4AC5B-D3D5-AAA2-A761-A9921E3EF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8A823-ED78-F98B-E741-025855A1A5EC}"/>
              </a:ext>
            </a:extLst>
          </p:cNvPr>
          <p:cNvSpPr>
            <a:spLocks noGrp="1"/>
          </p:cNvSpPr>
          <p:nvPr>
            <p:ph type="title"/>
          </p:nvPr>
        </p:nvSpPr>
        <p:spPr>
          <a:xfrm>
            <a:off x="1284500" y="145200"/>
            <a:ext cx="5040086" cy="1325563"/>
          </a:xfrm>
        </p:spPr>
        <p:txBody>
          <a:bodyPr/>
          <a:lstStyle/>
          <a:p>
            <a:r>
              <a:rPr lang="en-US" dirty="0"/>
              <a:t>Poll time!</a:t>
            </a:r>
          </a:p>
        </p:txBody>
      </p:sp>
      <p:sp>
        <p:nvSpPr>
          <p:cNvPr id="3" name="Content Placeholder 2">
            <a:extLst>
              <a:ext uri="{FF2B5EF4-FFF2-40B4-BE49-F238E27FC236}">
                <a16:creationId xmlns:a16="http://schemas.microsoft.com/office/drawing/2014/main" id="{A98D02E9-1B35-5D8C-B60E-1BD340637D88}"/>
              </a:ext>
            </a:extLst>
          </p:cNvPr>
          <p:cNvSpPr>
            <a:spLocks noGrp="1"/>
          </p:cNvSpPr>
          <p:nvPr>
            <p:ph idx="1"/>
          </p:nvPr>
        </p:nvSpPr>
        <p:spPr>
          <a:xfrm>
            <a:off x="452063" y="1807605"/>
            <a:ext cx="6458188" cy="4308875"/>
          </a:xfrm>
        </p:spPr>
        <p:txBody>
          <a:bodyPr/>
          <a:lstStyle/>
          <a:p>
            <a:r>
              <a:rPr lang="en-US" sz="2800" dirty="0"/>
              <a:t>Zoom Poll: Experience with Early Career Programs?</a:t>
            </a:r>
          </a:p>
          <a:p>
            <a:r>
              <a:rPr lang="en-US" sz="2800" u="sng" dirty="0"/>
              <a:t>Polling</a:t>
            </a:r>
          </a:p>
          <a:p>
            <a:r>
              <a:rPr lang="en-US" sz="2800" dirty="0"/>
              <a:t>#1 No experience</a:t>
            </a:r>
          </a:p>
          <a:p>
            <a:r>
              <a:rPr lang="en-US" sz="2800" dirty="0"/>
              <a:t>#2 Looked at programs or started applications</a:t>
            </a:r>
          </a:p>
          <a:p>
            <a:r>
              <a:rPr lang="en-US" sz="2800" dirty="0"/>
              <a:t>#3 Applied and am waiting on a response/ was not selected</a:t>
            </a:r>
          </a:p>
          <a:p>
            <a:r>
              <a:rPr lang="en-US" sz="2800" dirty="0"/>
              <a:t>#4 Applied and was awarded</a:t>
            </a:r>
          </a:p>
          <a:p>
            <a:endParaRPr lang="en-US" dirty="0"/>
          </a:p>
          <a:p>
            <a:endParaRPr lang="en-US" dirty="0"/>
          </a:p>
          <a:p>
            <a:endParaRPr lang="en-US" dirty="0"/>
          </a:p>
          <a:p>
            <a:endParaRPr lang="en-US" dirty="0"/>
          </a:p>
        </p:txBody>
      </p:sp>
      <p:pic>
        <p:nvPicPr>
          <p:cNvPr id="9" name="Picture 8" descr="Cartoon checklist and pencil">
            <a:extLst>
              <a:ext uri="{FF2B5EF4-FFF2-40B4-BE49-F238E27FC236}">
                <a16:creationId xmlns:a16="http://schemas.microsoft.com/office/drawing/2014/main" id="{C657DB86-CF1C-463A-41C1-90E093B2566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80473" y="2320506"/>
            <a:ext cx="4197753" cy="3148314"/>
          </a:xfrm>
          <a:prstGeom prst="rect">
            <a:avLst/>
          </a:prstGeom>
        </p:spPr>
      </p:pic>
    </p:spTree>
    <p:extLst>
      <p:ext uri="{BB962C8B-B14F-4D97-AF65-F5344CB8AC3E}">
        <p14:creationId xmlns:p14="http://schemas.microsoft.com/office/powerpoint/2010/main" val="1024228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F53C3D-2EAB-8C08-8BE4-1C7486EE17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graphicFrame>
        <p:nvGraphicFramePr>
          <p:cNvPr id="9" name="Table 8">
            <a:extLst>
              <a:ext uri="{FF2B5EF4-FFF2-40B4-BE49-F238E27FC236}">
                <a16:creationId xmlns:a16="http://schemas.microsoft.com/office/drawing/2014/main" id="{01D1A2F6-B2A1-0340-0FE0-DD31313F45A8}"/>
              </a:ext>
            </a:extLst>
          </p:cNvPr>
          <p:cNvGraphicFramePr>
            <a:graphicFrameLocks noGrp="1"/>
          </p:cNvGraphicFramePr>
          <p:nvPr/>
        </p:nvGraphicFramePr>
        <p:xfrm>
          <a:off x="647699" y="1"/>
          <a:ext cx="10027645" cy="6127542"/>
        </p:xfrm>
        <a:graphic>
          <a:graphicData uri="http://schemas.openxmlformats.org/drawingml/2006/table">
            <a:tbl>
              <a:tblPr firstRow="1" bandRow="1">
                <a:tableStyleId>{5C22544A-7EE6-4342-B048-85BDC9FD1C3A}</a:tableStyleId>
              </a:tblPr>
              <a:tblGrid>
                <a:gridCol w="1209981">
                  <a:extLst>
                    <a:ext uri="{9D8B030D-6E8A-4147-A177-3AD203B41FA5}">
                      <a16:colId xmlns:a16="http://schemas.microsoft.com/office/drawing/2014/main" val="4202959128"/>
                    </a:ext>
                  </a:extLst>
                </a:gridCol>
                <a:gridCol w="2587469">
                  <a:extLst>
                    <a:ext uri="{9D8B030D-6E8A-4147-A177-3AD203B41FA5}">
                      <a16:colId xmlns:a16="http://schemas.microsoft.com/office/drawing/2014/main" val="3685100015"/>
                    </a:ext>
                  </a:extLst>
                </a:gridCol>
                <a:gridCol w="1252204">
                  <a:extLst>
                    <a:ext uri="{9D8B030D-6E8A-4147-A177-3AD203B41FA5}">
                      <a16:colId xmlns:a16="http://schemas.microsoft.com/office/drawing/2014/main" val="1565488920"/>
                    </a:ext>
                  </a:extLst>
                </a:gridCol>
                <a:gridCol w="3245386">
                  <a:extLst>
                    <a:ext uri="{9D8B030D-6E8A-4147-A177-3AD203B41FA5}">
                      <a16:colId xmlns:a16="http://schemas.microsoft.com/office/drawing/2014/main" val="4059811800"/>
                    </a:ext>
                  </a:extLst>
                </a:gridCol>
                <a:gridCol w="1732605">
                  <a:extLst>
                    <a:ext uri="{9D8B030D-6E8A-4147-A177-3AD203B41FA5}">
                      <a16:colId xmlns:a16="http://schemas.microsoft.com/office/drawing/2014/main" val="1610687191"/>
                    </a:ext>
                  </a:extLst>
                </a:gridCol>
              </a:tblGrid>
              <a:tr h="710436">
                <a:tc>
                  <a:txBody>
                    <a:bodyPr/>
                    <a:lstStyle/>
                    <a:p>
                      <a:r>
                        <a:rPr lang="en-US" dirty="0"/>
                        <a:t>Funder</a:t>
                      </a:r>
                    </a:p>
                  </a:txBody>
                  <a:tcPr/>
                </a:tc>
                <a:tc>
                  <a:txBody>
                    <a:bodyPr/>
                    <a:lstStyle/>
                    <a:p>
                      <a:r>
                        <a:rPr lang="en-US" dirty="0"/>
                        <a:t>Name</a:t>
                      </a:r>
                    </a:p>
                  </a:txBody>
                  <a:tcPr/>
                </a:tc>
                <a:tc>
                  <a:txBody>
                    <a:bodyPr/>
                    <a:lstStyle/>
                    <a:p>
                      <a:r>
                        <a:rPr lang="en-US" dirty="0"/>
                        <a:t>Due</a:t>
                      </a:r>
                    </a:p>
                  </a:txBody>
                  <a:tcPr/>
                </a:tc>
                <a:tc>
                  <a:txBody>
                    <a:bodyPr/>
                    <a:lstStyle/>
                    <a:p>
                      <a:r>
                        <a:rPr lang="en-US" dirty="0"/>
                        <a:t>Preproposal Required</a:t>
                      </a:r>
                    </a:p>
                  </a:txBody>
                  <a:tcPr/>
                </a:tc>
                <a:tc>
                  <a:txBody>
                    <a:bodyPr/>
                    <a:lstStyle/>
                    <a:p>
                      <a:r>
                        <a:rPr lang="en-US" dirty="0"/>
                        <a:t>Amount Funded</a:t>
                      </a:r>
                    </a:p>
                  </a:txBody>
                  <a:tcPr/>
                </a:tc>
                <a:extLst>
                  <a:ext uri="{0D108BD9-81ED-4DB2-BD59-A6C34878D82A}">
                    <a16:rowId xmlns:a16="http://schemas.microsoft.com/office/drawing/2014/main" val="2093885732"/>
                  </a:ext>
                </a:extLst>
              </a:tr>
              <a:tr h="729111">
                <a:tc>
                  <a:txBody>
                    <a:bodyPr/>
                    <a:lstStyle/>
                    <a:p>
                      <a:r>
                        <a:rPr lang="en-US" dirty="0"/>
                        <a:t>NSF</a:t>
                      </a:r>
                    </a:p>
                  </a:txBody>
                  <a:tcPr/>
                </a:tc>
                <a:tc>
                  <a:txBody>
                    <a:bodyPr/>
                    <a:lstStyle/>
                    <a:p>
                      <a:r>
                        <a:rPr lang="en-US" dirty="0"/>
                        <a:t>CAREER</a:t>
                      </a:r>
                    </a:p>
                  </a:txBody>
                  <a:tcPr/>
                </a:tc>
                <a:tc>
                  <a:txBody>
                    <a:bodyPr/>
                    <a:lstStyle/>
                    <a:p>
                      <a:r>
                        <a:rPr lang="en-US" dirty="0"/>
                        <a:t>July</a:t>
                      </a:r>
                    </a:p>
                  </a:txBody>
                  <a:tcPr/>
                </a:tc>
                <a:tc>
                  <a:txBody>
                    <a:bodyPr/>
                    <a:lstStyle/>
                    <a:p>
                      <a:r>
                        <a:rPr lang="en-US" dirty="0"/>
                        <a:t>No</a:t>
                      </a:r>
                    </a:p>
                  </a:txBody>
                  <a:tcPr/>
                </a:tc>
                <a:tc>
                  <a:txBody>
                    <a:bodyPr/>
                    <a:lstStyle/>
                    <a:p>
                      <a:r>
                        <a:rPr lang="en-US" dirty="0"/>
                        <a:t>$500k/5 years</a:t>
                      </a:r>
                    </a:p>
                  </a:txBody>
                  <a:tcPr/>
                </a:tc>
                <a:extLst>
                  <a:ext uri="{0D108BD9-81ED-4DB2-BD59-A6C34878D82A}">
                    <a16:rowId xmlns:a16="http://schemas.microsoft.com/office/drawing/2014/main" val="1665901996"/>
                  </a:ext>
                </a:extLst>
              </a:tr>
              <a:tr h="857151">
                <a:tc>
                  <a:txBody>
                    <a:bodyPr/>
                    <a:lstStyle/>
                    <a:p>
                      <a:r>
                        <a:rPr lang="en-US" dirty="0"/>
                        <a:t>DOE</a:t>
                      </a:r>
                    </a:p>
                  </a:txBody>
                  <a:tcPr/>
                </a:tc>
                <a:tc>
                  <a:txBody>
                    <a:bodyPr/>
                    <a:lstStyle/>
                    <a:p>
                      <a:r>
                        <a:rPr lang="en-US" dirty="0"/>
                        <a:t>Office of Science Early Career Research Program</a:t>
                      </a:r>
                    </a:p>
                  </a:txBody>
                  <a:tcPr/>
                </a:tc>
                <a:tc>
                  <a:txBody>
                    <a:bodyPr/>
                    <a:lstStyle/>
                    <a:p>
                      <a:r>
                        <a:rPr lang="en-US" dirty="0"/>
                        <a:t>April</a:t>
                      </a:r>
                    </a:p>
                  </a:txBody>
                  <a:tcPr/>
                </a:tc>
                <a:tc>
                  <a:txBody>
                    <a:bodyPr/>
                    <a:lstStyle/>
                    <a:p>
                      <a:r>
                        <a:rPr lang="en-US" dirty="0"/>
                        <a:t>Yes (due Feb)</a:t>
                      </a:r>
                    </a:p>
                  </a:txBody>
                  <a:tcPr/>
                </a:tc>
                <a:tc>
                  <a:txBody>
                    <a:bodyPr/>
                    <a:lstStyle/>
                    <a:p>
                      <a:r>
                        <a:rPr lang="en-US" dirty="0"/>
                        <a:t>$875k/5 years</a:t>
                      </a:r>
                    </a:p>
                  </a:txBody>
                  <a:tcPr/>
                </a:tc>
                <a:extLst>
                  <a:ext uri="{0D108BD9-81ED-4DB2-BD59-A6C34878D82A}">
                    <a16:rowId xmlns:a16="http://schemas.microsoft.com/office/drawing/2014/main" val="2461826783"/>
                  </a:ext>
                </a:extLst>
              </a:tr>
              <a:tr h="729111">
                <a:tc>
                  <a:txBody>
                    <a:bodyPr/>
                    <a:lstStyle/>
                    <a:p>
                      <a:r>
                        <a:rPr lang="en-US" dirty="0"/>
                        <a:t>AFOSR</a:t>
                      </a:r>
                    </a:p>
                  </a:txBody>
                  <a:tcPr/>
                </a:tc>
                <a:tc>
                  <a:txBody>
                    <a:bodyPr/>
                    <a:lstStyle/>
                    <a:p>
                      <a:r>
                        <a:rPr lang="en-US" dirty="0"/>
                        <a:t>Young Investigator Program</a:t>
                      </a:r>
                    </a:p>
                  </a:txBody>
                  <a:tcPr/>
                </a:tc>
                <a:tc>
                  <a:txBody>
                    <a:bodyPr/>
                    <a:lstStyle/>
                    <a:p>
                      <a:r>
                        <a:rPr lang="en-US" dirty="0"/>
                        <a:t>Sept</a:t>
                      </a:r>
                    </a:p>
                  </a:txBody>
                  <a:tcPr/>
                </a:tc>
                <a:tc>
                  <a:txBody>
                    <a:bodyPr/>
                    <a:lstStyle/>
                    <a:p>
                      <a:r>
                        <a:rPr lang="en-US" dirty="0"/>
                        <a:t>Whitepaper (July)</a:t>
                      </a:r>
                    </a:p>
                  </a:txBody>
                  <a:tcPr/>
                </a:tc>
                <a:tc>
                  <a:txBody>
                    <a:bodyPr/>
                    <a:lstStyle/>
                    <a:p>
                      <a:r>
                        <a:rPr lang="en-US" dirty="0"/>
                        <a:t>$450k/3 years</a:t>
                      </a:r>
                    </a:p>
                  </a:txBody>
                  <a:tcPr/>
                </a:tc>
                <a:extLst>
                  <a:ext uri="{0D108BD9-81ED-4DB2-BD59-A6C34878D82A}">
                    <a16:rowId xmlns:a16="http://schemas.microsoft.com/office/drawing/2014/main" val="156143979"/>
                  </a:ext>
                </a:extLst>
              </a:tr>
              <a:tr h="729111">
                <a:tc>
                  <a:txBody>
                    <a:bodyPr/>
                    <a:lstStyle/>
                    <a:p>
                      <a:r>
                        <a:rPr lang="en-US" dirty="0"/>
                        <a:t>ARO</a:t>
                      </a:r>
                    </a:p>
                  </a:txBody>
                  <a:tcPr/>
                </a:tc>
                <a:tc>
                  <a:txBody>
                    <a:bodyPr/>
                    <a:lstStyle/>
                    <a:p>
                      <a:r>
                        <a:rPr lang="en-US" dirty="0"/>
                        <a:t>Early Career Program</a:t>
                      </a:r>
                    </a:p>
                  </a:txBody>
                  <a:tcPr/>
                </a:tc>
                <a:tc>
                  <a:txBody>
                    <a:bodyPr/>
                    <a:lstStyle/>
                    <a:p>
                      <a:r>
                        <a:rPr lang="en-US" dirty="0"/>
                        <a:t>Rolling</a:t>
                      </a:r>
                    </a:p>
                  </a:txBody>
                  <a:tcPr/>
                </a:tc>
                <a:tc>
                  <a:txBody>
                    <a:bodyPr/>
                    <a:lstStyle/>
                    <a:p>
                      <a:r>
                        <a:rPr lang="en-US" dirty="0"/>
                        <a:t>No</a:t>
                      </a:r>
                    </a:p>
                  </a:txBody>
                  <a:tcPr/>
                </a:tc>
                <a:tc>
                  <a:txBody>
                    <a:bodyPr/>
                    <a:lstStyle/>
                    <a:p>
                      <a:r>
                        <a:rPr lang="en-US" dirty="0"/>
                        <a:t>$360k/3 years</a:t>
                      </a:r>
                    </a:p>
                  </a:txBody>
                  <a:tcPr/>
                </a:tc>
                <a:extLst>
                  <a:ext uri="{0D108BD9-81ED-4DB2-BD59-A6C34878D82A}">
                    <a16:rowId xmlns:a16="http://schemas.microsoft.com/office/drawing/2014/main" val="2523212423"/>
                  </a:ext>
                </a:extLst>
              </a:tr>
              <a:tr h="857151">
                <a:tc>
                  <a:txBody>
                    <a:bodyPr/>
                    <a:lstStyle/>
                    <a:p>
                      <a:r>
                        <a:rPr lang="en-US" dirty="0"/>
                        <a:t>DARPA</a:t>
                      </a:r>
                    </a:p>
                  </a:txBody>
                  <a:tcPr/>
                </a:tc>
                <a:tc>
                  <a:txBody>
                    <a:bodyPr/>
                    <a:lstStyle/>
                    <a:p>
                      <a:r>
                        <a:rPr lang="en-US" dirty="0"/>
                        <a:t>Young Faculty Award</a:t>
                      </a:r>
                    </a:p>
                  </a:txBody>
                  <a:tcPr/>
                </a:tc>
                <a:tc>
                  <a:txBody>
                    <a:bodyPr/>
                    <a:lstStyle/>
                    <a:p>
                      <a:r>
                        <a:rPr lang="en-US" dirty="0"/>
                        <a:t>Feb</a:t>
                      </a:r>
                    </a:p>
                  </a:txBody>
                  <a:tcPr/>
                </a:tc>
                <a:tc>
                  <a:txBody>
                    <a:bodyPr/>
                    <a:lstStyle/>
                    <a:p>
                      <a:r>
                        <a:rPr lang="en-US" dirty="0"/>
                        <a:t>No, exec summary ‘strongly encouraged’ (Nov)</a:t>
                      </a:r>
                    </a:p>
                  </a:txBody>
                  <a:tcPr/>
                </a:tc>
                <a:tc>
                  <a:txBody>
                    <a:bodyPr/>
                    <a:lstStyle/>
                    <a:p>
                      <a:r>
                        <a:rPr lang="en-US" dirty="0"/>
                        <a:t>$500k/2 years</a:t>
                      </a:r>
                    </a:p>
                  </a:txBody>
                  <a:tcPr/>
                </a:tc>
                <a:extLst>
                  <a:ext uri="{0D108BD9-81ED-4DB2-BD59-A6C34878D82A}">
                    <a16:rowId xmlns:a16="http://schemas.microsoft.com/office/drawing/2014/main" val="1925586271"/>
                  </a:ext>
                </a:extLst>
              </a:tr>
              <a:tr h="729111">
                <a:tc>
                  <a:txBody>
                    <a:bodyPr/>
                    <a:lstStyle/>
                    <a:p>
                      <a:r>
                        <a:rPr lang="en-US" dirty="0"/>
                        <a:t>ONR</a:t>
                      </a:r>
                    </a:p>
                  </a:txBody>
                  <a:tcPr/>
                </a:tc>
                <a:tc>
                  <a:txBody>
                    <a:bodyPr/>
                    <a:lstStyle/>
                    <a:p>
                      <a:r>
                        <a:rPr lang="en-US" dirty="0"/>
                        <a:t>Young Investigator Program</a:t>
                      </a:r>
                    </a:p>
                  </a:txBody>
                  <a:tcPr/>
                </a:tc>
                <a:tc>
                  <a:txBody>
                    <a:bodyPr/>
                    <a:lstStyle/>
                    <a:p>
                      <a:r>
                        <a:rPr lang="en-US" dirty="0"/>
                        <a:t>Aug</a:t>
                      </a:r>
                    </a:p>
                  </a:txBody>
                  <a:tcPr/>
                </a:tc>
                <a:tc>
                  <a:txBody>
                    <a:bodyPr/>
                    <a:lstStyle/>
                    <a:p>
                      <a:r>
                        <a:rPr lang="en-US" dirty="0"/>
                        <a:t>No</a:t>
                      </a:r>
                    </a:p>
                  </a:txBody>
                  <a:tcPr/>
                </a:tc>
                <a:tc>
                  <a:txBody>
                    <a:bodyPr/>
                    <a:lstStyle/>
                    <a:p>
                      <a:r>
                        <a:rPr lang="en-US" dirty="0"/>
                        <a:t>$750k/3 years</a:t>
                      </a:r>
                    </a:p>
                  </a:txBody>
                  <a:tcPr/>
                </a:tc>
                <a:extLst>
                  <a:ext uri="{0D108BD9-81ED-4DB2-BD59-A6C34878D82A}">
                    <a16:rowId xmlns:a16="http://schemas.microsoft.com/office/drawing/2014/main" val="3177289413"/>
                  </a:ext>
                </a:extLst>
              </a:tr>
              <a:tr h="729111">
                <a:tc>
                  <a:txBody>
                    <a:bodyPr/>
                    <a:lstStyle/>
                    <a:p>
                      <a:r>
                        <a:rPr lang="en-US" dirty="0"/>
                        <a:t>NIH</a:t>
                      </a:r>
                    </a:p>
                  </a:txBody>
                  <a:tcPr/>
                </a:tc>
                <a:tc>
                  <a:txBody>
                    <a:bodyPr/>
                    <a:lstStyle/>
                    <a:p>
                      <a:r>
                        <a:rPr lang="en-US" dirty="0"/>
                        <a:t>K Awards (mentored)</a:t>
                      </a:r>
                    </a:p>
                  </a:txBody>
                  <a:tcPr/>
                </a:tc>
                <a:tc>
                  <a:txBody>
                    <a:bodyPr/>
                    <a:lstStyle/>
                    <a:p>
                      <a:r>
                        <a:rPr lang="en-US" dirty="0"/>
                        <a:t>Varies</a:t>
                      </a:r>
                    </a:p>
                  </a:txBody>
                  <a:tcPr/>
                </a:tc>
                <a:tc>
                  <a:txBody>
                    <a:bodyPr/>
                    <a:lstStyle/>
                    <a:p>
                      <a:r>
                        <a:rPr lang="en-US" dirty="0"/>
                        <a:t>Check each Opp</a:t>
                      </a:r>
                    </a:p>
                  </a:txBody>
                  <a:tcPr/>
                </a:tc>
                <a:tc>
                  <a:txBody>
                    <a:bodyPr/>
                    <a:lstStyle/>
                    <a:p>
                      <a:r>
                        <a:rPr lang="en-US" dirty="0"/>
                        <a:t>Varies, 3-5 years</a:t>
                      </a:r>
                    </a:p>
                  </a:txBody>
                  <a:tcPr/>
                </a:tc>
                <a:extLst>
                  <a:ext uri="{0D108BD9-81ED-4DB2-BD59-A6C34878D82A}">
                    <a16:rowId xmlns:a16="http://schemas.microsoft.com/office/drawing/2014/main" val="2986335906"/>
                  </a:ext>
                </a:extLst>
              </a:tr>
            </a:tbl>
          </a:graphicData>
        </a:graphic>
      </p:graphicFrame>
    </p:spTree>
    <p:extLst>
      <p:ext uri="{BB962C8B-B14F-4D97-AF65-F5344CB8AC3E}">
        <p14:creationId xmlns:p14="http://schemas.microsoft.com/office/powerpoint/2010/main" val="931995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ED7241E-0D06-5071-E13C-85FFD74F674A}"/>
              </a:ext>
            </a:extLst>
          </p:cNvPr>
          <p:cNvSpPr>
            <a:spLocks noGrp="1"/>
          </p:cNvSpPr>
          <p:nvPr>
            <p:ph type="title"/>
          </p:nvPr>
        </p:nvSpPr>
        <p:spPr/>
        <p:txBody>
          <a:bodyPr/>
          <a:lstStyle/>
          <a:p>
            <a:r>
              <a:rPr lang="en-US" dirty="0"/>
              <a:t>Early Career Programs: Myth and Fact</a:t>
            </a:r>
          </a:p>
        </p:txBody>
      </p:sp>
      <p:sp>
        <p:nvSpPr>
          <p:cNvPr id="2" name="Content Placeholder 1">
            <a:extLst>
              <a:ext uri="{FF2B5EF4-FFF2-40B4-BE49-F238E27FC236}">
                <a16:creationId xmlns:a16="http://schemas.microsoft.com/office/drawing/2014/main" id="{3307898B-592D-A1B3-FE56-273C488FAFB2}"/>
              </a:ext>
            </a:extLst>
          </p:cNvPr>
          <p:cNvSpPr>
            <a:spLocks noGrp="1"/>
          </p:cNvSpPr>
          <p:nvPr>
            <p:ph sz="half" idx="1"/>
          </p:nvPr>
        </p:nvSpPr>
        <p:spPr/>
        <p:txBody>
          <a:bodyPr/>
          <a:lstStyle/>
          <a:p>
            <a:r>
              <a:rPr lang="en-US" sz="2800" b="1" dirty="0">
                <a:solidFill>
                  <a:schemeClr val="accent1"/>
                </a:solidFill>
              </a:rPr>
              <a:t>Myth</a:t>
            </a:r>
            <a:r>
              <a:rPr lang="en-US" sz="2800" dirty="0">
                <a:solidFill>
                  <a:schemeClr val="accent1"/>
                </a:solidFill>
              </a:rPr>
              <a:t>:</a:t>
            </a:r>
            <a:r>
              <a:rPr lang="en-US" sz="2800" dirty="0"/>
              <a:t> An early-career award is easier to win than a 'regular' award because fewer people are eligible to apply. </a:t>
            </a:r>
          </a:p>
        </p:txBody>
      </p:sp>
      <p:sp>
        <p:nvSpPr>
          <p:cNvPr id="3" name="Content Placeholder 2">
            <a:extLst>
              <a:ext uri="{FF2B5EF4-FFF2-40B4-BE49-F238E27FC236}">
                <a16:creationId xmlns:a16="http://schemas.microsoft.com/office/drawing/2014/main" id="{335E3F17-8D92-3205-3A0D-12893CC80A39}"/>
              </a:ext>
            </a:extLst>
          </p:cNvPr>
          <p:cNvSpPr>
            <a:spLocks noGrp="1"/>
          </p:cNvSpPr>
          <p:nvPr>
            <p:ph sz="half" idx="2"/>
          </p:nvPr>
        </p:nvSpPr>
        <p:spPr/>
        <p:txBody>
          <a:bodyPr/>
          <a:lstStyle/>
          <a:p>
            <a:r>
              <a:rPr lang="en-US" sz="2800" b="1" dirty="0">
                <a:solidFill>
                  <a:schemeClr val="accent1"/>
                </a:solidFill>
              </a:rPr>
              <a:t>Fact</a:t>
            </a:r>
            <a:r>
              <a:rPr lang="en-US" sz="2800" dirty="0"/>
              <a:t>: Early career awards are very competitive with a high share of eligible PIs applying.  </a:t>
            </a:r>
          </a:p>
        </p:txBody>
      </p:sp>
      <p:sp>
        <p:nvSpPr>
          <p:cNvPr id="7" name="Slide Number Placeholder 6">
            <a:extLst>
              <a:ext uri="{FF2B5EF4-FFF2-40B4-BE49-F238E27FC236}">
                <a16:creationId xmlns:a16="http://schemas.microsoft.com/office/drawing/2014/main" id="{815E5475-10D4-1373-F260-1FA1E5EA10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4" name="Text Placeholder 3">
            <a:extLst>
              <a:ext uri="{FF2B5EF4-FFF2-40B4-BE49-F238E27FC236}">
                <a16:creationId xmlns:a16="http://schemas.microsoft.com/office/drawing/2014/main" id="{89749A72-F6F4-393C-D29C-286646E941CE}"/>
              </a:ext>
            </a:extLst>
          </p:cNvPr>
          <p:cNvSpPr>
            <a:spLocks noGrp="1"/>
          </p:cNvSpPr>
          <p:nvPr>
            <p:ph type="body" sz="quarter" idx="13"/>
          </p:nvPr>
        </p:nvSpPr>
        <p:spPr/>
        <p:txBody>
          <a:bodyPr/>
          <a:lstStyle/>
          <a:p>
            <a:endParaRPr lang="en-US"/>
          </a:p>
        </p:txBody>
      </p:sp>
      <p:pic>
        <p:nvPicPr>
          <p:cNvPr id="6" name="Graphic 5" descr="Storytelling outline">
            <a:extLst>
              <a:ext uri="{FF2B5EF4-FFF2-40B4-BE49-F238E27FC236}">
                <a16:creationId xmlns:a16="http://schemas.microsoft.com/office/drawing/2014/main" id="{BF47CDB3-45C2-9DD5-B645-7758BDC352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15564" y="4350092"/>
            <a:ext cx="1826871" cy="1826871"/>
          </a:xfrm>
          <a:prstGeom prst="rect">
            <a:avLst/>
          </a:prstGeom>
        </p:spPr>
      </p:pic>
      <p:pic>
        <p:nvPicPr>
          <p:cNvPr id="10" name="Graphic 9" descr="Badge Tick1 outline">
            <a:extLst>
              <a:ext uri="{FF2B5EF4-FFF2-40B4-BE49-F238E27FC236}">
                <a16:creationId xmlns:a16="http://schemas.microsoft.com/office/drawing/2014/main" id="{152673C7-DA5C-A85E-6708-2EBB7F3253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27422" y="4505808"/>
            <a:ext cx="1671155" cy="1671155"/>
          </a:xfrm>
          <a:prstGeom prst="rect">
            <a:avLst/>
          </a:prstGeom>
        </p:spPr>
      </p:pic>
    </p:spTree>
    <p:extLst>
      <p:ext uri="{BB962C8B-B14F-4D97-AF65-F5344CB8AC3E}">
        <p14:creationId xmlns:p14="http://schemas.microsoft.com/office/powerpoint/2010/main" val="184940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A2F1-5195-1757-9899-568D5E59B54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9E1AB7E-5AB9-B36D-68E7-7468E06D58BC}"/>
              </a:ext>
            </a:extLst>
          </p:cNvPr>
          <p:cNvSpPr>
            <a:spLocks noGrp="1"/>
          </p:cNvSpPr>
          <p:nvPr>
            <p:ph type="title"/>
          </p:nvPr>
        </p:nvSpPr>
        <p:spPr/>
        <p:txBody>
          <a:bodyPr/>
          <a:lstStyle/>
          <a:p>
            <a:r>
              <a:rPr lang="en-US" dirty="0"/>
              <a:t>Early Career Programs: Myth and Fact</a:t>
            </a:r>
          </a:p>
        </p:txBody>
      </p:sp>
      <p:sp>
        <p:nvSpPr>
          <p:cNvPr id="2" name="Content Placeholder 1">
            <a:extLst>
              <a:ext uri="{FF2B5EF4-FFF2-40B4-BE49-F238E27FC236}">
                <a16:creationId xmlns:a16="http://schemas.microsoft.com/office/drawing/2014/main" id="{1E9EA8FB-69CD-8822-8AB8-3FBB93F952F0}"/>
              </a:ext>
            </a:extLst>
          </p:cNvPr>
          <p:cNvSpPr>
            <a:spLocks noGrp="1"/>
          </p:cNvSpPr>
          <p:nvPr>
            <p:ph sz="half" idx="1"/>
          </p:nvPr>
        </p:nvSpPr>
        <p:spPr/>
        <p:txBody>
          <a:bodyPr/>
          <a:lstStyle/>
          <a:p>
            <a:r>
              <a:rPr lang="en-US" sz="2800" b="1" dirty="0">
                <a:solidFill>
                  <a:schemeClr val="accent1"/>
                </a:solidFill>
              </a:rPr>
              <a:t>Myth</a:t>
            </a:r>
            <a:r>
              <a:rPr lang="en-US" sz="2800" dirty="0"/>
              <a:t>: Materials outside the main narrative (e.g., obtaining a chair letter) do not need much lead time or work.</a:t>
            </a:r>
          </a:p>
        </p:txBody>
      </p:sp>
      <p:sp>
        <p:nvSpPr>
          <p:cNvPr id="3" name="Content Placeholder 2">
            <a:extLst>
              <a:ext uri="{FF2B5EF4-FFF2-40B4-BE49-F238E27FC236}">
                <a16:creationId xmlns:a16="http://schemas.microsoft.com/office/drawing/2014/main" id="{04935906-AD13-47BF-DE51-2E8BB6603958}"/>
              </a:ext>
            </a:extLst>
          </p:cNvPr>
          <p:cNvSpPr>
            <a:spLocks noGrp="1"/>
          </p:cNvSpPr>
          <p:nvPr>
            <p:ph sz="half" idx="2"/>
          </p:nvPr>
        </p:nvSpPr>
        <p:spPr/>
        <p:txBody>
          <a:bodyPr/>
          <a:lstStyle/>
          <a:p>
            <a:r>
              <a:rPr lang="en-US" sz="2800" b="1" dirty="0">
                <a:solidFill>
                  <a:schemeClr val="accent1"/>
                </a:solidFill>
              </a:rPr>
              <a:t>Fact</a:t>
            </a:r>
            <a:r>
              <a:rPr lang="en-US" sz="2800" dirty="0"/>
              <a:t>: Chair letters are often scrutinized closely and can take a long time to get. Make the request early.</a:t>
            </a:r>
          </a:p>
        </p:txBody>
      </p:sp>
      <p:sp>
        <p:nvSpPr>
          <p:cNvPr id="7" name="Slide Number Placeholder 6">
            <a:extLst>
              <a:ext uri="{FF2B5EF4-FFF2-40B4-BE49-F238E27FC236}">
                <a16:creationId xmlns:a16="http://schemas.microsoft.com/office/drawing/2014/main" id="{94EA2C07-62BE-DEDC-CC58-E66D034E22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4" name="Text Placeholder 3">
            <a:extLst>
              <a:ext uri="{FF2B5EF4-FFF2-40B4-BE49-F238E27FC236}">
                <a16:creationId xmlns:a16="http://schemas.microsoft.com/office/drawing/2014/main" id="{B82FBDAB-2E29-1C42-702F-7C3C6AB1ED62}"/>
              </a:ext>
            </a:extLst>
          </p:cNvPr>
          <p:cNvSpPr>
            <a:spLocks noGrp="1"/>
          </p:cNvSpPr>
          <p:nvPr>
            <p:ph type="body" sz="quarter" idx="13"/>
          </p:nvPr>
        </p:nvSpPr>
        <p:spPr/>
        <p:txBody>
          <a:bodyPr/>
          <a:lstStyle/>
          <a:p>
            <a:endParaRPr lang="en-US"/>
          </a:p>
        </p:txBody>
      </p:sp>
      <p:pic>
        <p:nvPicPr>
          <p:cNvPr id="5" name="Graphic 4" descr="Storytelling outline">
            <a:extLst>
              <a:ext uri="{FF2B5EF4-FFF2-40B4-BE49-F238E27FC236}">
                <a16:creationId xmlns:a16="http://schemas.microsoft.com/office/drawing/2014/main" id="{D944DE0D-F61F-FAEC-AF2E-05AFBF4F6B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15564" y="4350092"/>
            <a:ext cx="1826871" cy="1826871"/>
          </a:xfrm>
          <a:prstGeom prst="rect">
            <a:avLst/>
          </a:prstGeom>
        </p:spPr>
      </p:pic>
      <p:pic>
        <p:nvPicPr>
          <p:cNvPr id="6" name="Graphic 5" descr="Badge Tick1 outline">
            <a:extLst>
              <a:ext uri="{FF2B5EF4-FFF2-40B4-BE49-F238E27FC236}">
                <a16:creationId xmlns:a16="http://schemas.microsoft.com/office/drawing/2014/main" id="{31DB3B58-4D52-02AF-119D-5CAC3B4B42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27422" y="4505808"/>
            <a:ext cx="1671155" cy="1671155"/>
          </a:xfrm>
          <a:prstGeom prst="rect">
            <a:avLst/>
          </a:prstGeom>
        </p:spPr>
      </p:pic>
    </p:spTree>
    <p:extLst>
      <p:ext uri="{BB962C8B-B14F-4D97-AF65-F5344CB8AC3E}">
        <p14:creationId xmlns:p14="http://schemas.microsoft.com/office/powerpoint/2010/main" val="135176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023B-8F4E-62B5-11C5-FB9155320A5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7063045-59A5-477E-0328-FFA1B04D25B4}"/>
              </a:ext>
            </a:extLst>
          </p:cNvPr>
          <p:cNvSpPr>
            <a:spLocks noGrp="1"/>
          </p:cNvSpPr>
          <p:nvPr>
            <p:ph type="title"/>
          </p:nvPr>
        </p:nvSpPr>
        <p:spPr/>
        <p:txBody>
          <a:bodyPr/>
          <a:lstStyle/>
          <a:p>
            <a:r>
              <a:rPr lang="en-US" dirty="0"/>
              <a:t>Early Career Programs: Myth and Fact</a:t>
            </a:r>
          </a:p>
        </p:txBody>
      </p:sp>
      <p:sp>
        <p:nvSpPr>
          <p:cNvPr id="2" name="Content Placeholder 1">
            <a:extLst>
              <a:ext uri="{FF2B5EF4-FFF2-40B4-BE49-F238E27FC236}">
                <a16:creationId xmlns:a16="http://schemas.microsoft.com/office/drawing/2014/main" id="{450F2F34-CDB6-5A50-E11E-CBA4A58A1A4A}"/>
              </a:ext>
            </a:extLst>
          </p:cNvPr>
          <p:cNvSpPr>
            <a:spLocks noGrp="1"/>
          </p:cNvSpPr>
          <p:nvPr>
            <p:ph sz="half" idx="1"/>
          </p:nvPr>
        </p:nvSpPr>
        <p:spPr/>
        <p:txBody>
          <a:bodyPr/>
          <a:lstStyle/>
          <a:p>
            <a:r>
              <a:rPr lang="en-US" sz="2800" b="1" dirty="0">
                <a:solidFill>
                  <a:schemeClr val="accent1"/>
                </a:solidFill>
              </a:rPr>
              <a:t>Myth</a:t>
            </a:r>
            <a:r>
              <a:rPr lang="en-US" sz="2800" dirty="0"/>
              <a:t>: Early career program awards are the only thing you should focus on within an agency at this stage.</a:t>
            </a:r>
          </a:p>
        </p:txBody>
      </p:sp>
      <p:sp>
        <p:nvSpPr>
          <p:cNvPr id="3" name="Content Placeholder 2">
            <a:extLst>
              <a:ext uri="{FF2B5EF4-FFF2-40B4-BE49-F238E27FC236}">
                <a16:creationId xmlns:a16="http://schemas.microsoft.com/office/drawing/2014/main" id="{C95526C2-3D4E-4F6A-062D-9F40615912C1}"/>
              </a:ext>
            </a:extLst>
          </p:cNvPr>
          <p:cNvSpPr>
            <a:spLocks noGrp="1"/>
          </p:cNvSpPr>
          <p:nvPr>
            <p:ph sz="half" idx="2"/>
          </p:nvPr>
        </p:nvSpPr>
        <p:spPr/>
        <p:txBody>
          <a:bodyPr/>
          <a:lstStyle/>
          <a:p>
            <a:r>
              <a:rPr lang="en-US" sz="2800" b="1" dirty="0">
                <a:solidFill>
                  <a:schemeClr val="accent1"/>
                </a:solidFill>
              </a:rPr>
              <a:t>Fact</a:t>
            </a:r>
            <a:r>
              <a:rPr lang="en-US" sz="2800" dirty="0"/>
              <a:t>: Conversations with Program Officers/Managers are worth the effort. They can alert you to current or upcoming programs aligning with your research and career goals.</a:t>
            </a:r>
          </a:p>
        </p:txBody>
      </p:sp>
      <p:sp>
        <p:nvSpPr>
          <p:cNvPr id="7" name="Slide Number Placeholder 6">
            <a:extLst>
              <a:ext uri="{FF2B5EF4-FFF2-40B4-BE49-F238E27FC236}">
                <a16:creationId xmlns:a16="http://schemas.microsoft.com/office/drawing/2014/main" id="{84338F22-5093-0C68-360C-4E31AC56E7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4" name="Text Placeholder 3">
            <a:extLst>
              <a:ext uri="{FF2B5EF4-FFF2-40B4-BE49-F238E27FC236}">
                <a16:creationId xmlns:a16="http://schemas.microsoft.com/office/drawing/2014/main" id="{7C91174D-5CA3-437B-65AC-FDB42738C2B6}"/>
              </a:ext>
            </a:extLst>
          </p:cNvPr>
          <p:cNvSpPr>
            <a:spLocks noGrp="1"/>
          </p:cNvSpPr>
          <p:nvPr>
            <p:ph type="body" sz="quarter" idx="13"/>
          </p:nvPr>
        </p:nvSpPr>
        <p:spPr/>
        <p:txBody>
          <a:bodyPr/>
          <a:lstStyle/>
          <a:p>
            <a:endParaRPr lang="en-US"/>
          </a:p>
        </p:txBody>
      </p:sp>
      <p:pic>
        <p:nvPicPr>
          <p:cNvPr id="5" name="Graphic 4" descr="Storytelling outline">
            <a:extLst>
              <a:ext uri="{FF2B5EF4-FFF2-40B4-BE49-F238E27FC236}">
                <a16:creationId xmlns:a16="http://schemas.microsoft.com/office/drawing/2014/main" id="{A93108D6-E4E4-6BAE-BBF9-6273FB187F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5564" y="4350092"/>
            <a:ext cx="1826871" cy="1826871"/>
          </a:xfrm>
          <a:prstGeom prst="rect">
            <a:avLst/>
          </a:prstGeom>
        </p:spPr>
      </p:pic>
      <p:pic>
        <p:nvPicPr>
          <p:cNvPr id="6" name="Graphic 5" descr="Badge Tick1 outline">
            <a:extLst>
              <a:ext uri="{FF2B5EF4-FFF2-40B4-BE49-F238E27FC236}">
                <a16:creationId xmlns:a16="http://schemas.microsoft.com/office/drawing/2014/main" id="{D0F9D66D-74BD-B70F-8B1A-EC5A7BCA61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27422" y="4505808"/>
            <a:ext cx="1671155" cy="1671155"/>
          </a:xfrm>
          <a:prstGeom prst="rect">
            <a:avLst/>
          </a:prstGeom>
        </p:spPr>
      </p:pic>
    </p:spTree>
    <p:extLst>
      <p:ext uri="{BB962C8B-B14F-4D97-AF65-F5344CB8AC3E}">
        <p14:creationId xmlns:p14="http://schemas.microsoft.com/office/powerpoint/2010/main" val="411013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35D-EA51-3842-060E-B0D258C3E4A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0B2E653-165E-8AA1-F675-A950C2AE4199}"/>
              </a:ext>
            </a:extLst>
          </p:cNvPr>
          <p:cNvSpPr>
            <a:spLocks noGrp="1"/>
          </p:cNvSpPr>
          <p:nvPr>
            <p:ph type="title"/>
          </p:nvPr>
        </p:nvSpPr>
        <p:spPr/>
        <p:txBody>
          <a:bodyPr/>
          <a:lstStyle/>
          <a:p>
            <a:r>
              <a:rPr lang="en-US" dirty="0"/>
              <a:t>Early Career Programs: Myth and Fact</a:t>
            </a:r>
          </a:p>
        </p:txBody>
      </p:sp>
      <p:sp>
        <p:nvSpPr>
          <p:cNvPr id="2" name="Content Placeholder 1">
            <a:extLst>
              <a:ext uri="{FF2B5EF4-FFF2-40B4-BE49-F238E27FC236}">
                <a16:creationId xmlns:a16="http://schemas.microsoft.com/office/drawing/2014/main" id="{4505547F-FFDE-C10A-55CE-2628D79AC1C7}"/>
              </a:ext>
            </a:extLst>
          </p:cNvPr>
          <p:cNvSpPr>
            <a:spLocks noGrp="1"/>
          </p:cNvSpPr>
          <p:nvPr>
            <p:ph sz="half" idx="1"/>
          </p:nvPr>
        </p:nvSpPr>
        <p:spPr/>
        <p:txBody>
          <a:bodyPr/>
          <a:lstStyle/>
          <a:p>
            <a:r>
              <a:rPr lang="en-US" sz="2800" b="1" dirty="0">
                <a:solidFill>
                  <a:schemeClr val="accent1"/>
                </a:solidFill>
              </a:rPr>
              <a:t>Myth</a:t>
            </a:r>
            <a:r>
              <a:rPr lang="en-US" sz="2800" dirty="0"/>
              <a:t>: Since most programs are recurring, eligibility requirements and dates will not change year-to-year.</a:t>
            </a:r>
          </a:p>
        </p:txBody>
      </p:sp>
      <p:sp>
        <p:nvSpPr>
          <p:cNvPr id="3" name="Content Placeholder 2">
            <a:extLst>
              <a:ext uri="{FF2B5EF4-FFF2-40B4-BE49-F238E27FC236}">
                <a16:creationId xmlns:a16="http://schemas.microsoft.com/office/drawing/2014/main" id="{34F633ED-D887-7A38-E14C-CAC76CBE9A39}"/>
              </a:ext>
            </a:extLst>
          </p:cNvPr>
          <p:cNvSpPr>
            <a:spLocks noGrp="1"/>
          </p:cNvSpPr>
          <p:nvPr>
            <p:ph sz="half" idx="2"/>
          </p:nvPr>
        </p:nvSpPr>
        <p:spPr/>
        <p:txBody>
          <a:bodyPr/>
          <a:lstStyle/>
          <a:p>
            <a:r>
              <a:rPr lang="en-US" sz="2800" b="1" dirty="0">
                <a:solidFill>
                  <a:schemeClr val="accent1"/>
                </a:solidFill>
              </a:rPr>
              <a:t>Fact</a:t>
            </a:r>
            <a:r>
              <a:rPr lang="en-US" sz="2800" dirty="0"/>
              <a:t>: Eligibility, requirements and dates do change– especially under a new administration. Check regularly!</a:t>
            </a:r>
          </a:p>
        </p:txBody>
      </p:sp>
      <p:sp>
        <p:nvSpPr>
          <p:cNvPr id="7" name="Slide Number Placeholder 6">
            <a:extLst>
              <a:ext uri="{FF2B5EF4-FFF2-40B4-BE49-F238E27FC236}">
                <a16:creationId xmlns:a16="http://schemas.microsoft.com/office/drawing/2014/main" id="{4AB5A2CD-2958-5E45-B626-5C88E6A61B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4" name="Text Placeholder 3">
            <a:extLst>
              <a:ext uri="{FF2B5EF4-FFF2-40B4-BE49-F238E27FC236}">
                <a16:creationId xmlns:a16="http://schemas.microsoft.com/office/drawing/2014/main" id="{07077C8F-6571-7895-7912-5C394858AFD6}"/>
              </a:ext>
            </a:extLst>
          </p:cNvPr>
          <p:cNvSpPr>
            <a:spLocks noGrp="1"/>
          </p:cNvSpPr>
          <p:nvPr>
            <p:ph type="body" sz="quarter" idx="13"/>
          </p:nvPr>
        </p:nvSpPr>
        <p:spPr/>
        <p:txBody>
          <a:bodyPr/>
          <a:lstStyle/>
          <a:p>
            <a:endParaRPr lang="en-US"/>
          </a:p>
        </p:txBody>
      </p:sp>
      <p:pic>
        <p:nvPicPr>
          <p:cNvPr id="5" name="Graphic 4" descr="Storytelling outline">
            <a:extLst>
              <a:ext uri="{FF2B5EF4-FFF2-40B4-BE49-F238E27FC236}">
                <a16:creationId xmlns:a16="http://schemas.microsoft.com/office/drawing/2014/main" id="{AEF08959-45CA-09F2-C724-1E85F7DDAA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5564" y="4350092"/>
            <a:ext cx="1826871" cy="1826871"/>
          </a:xfrm>
          <a:prstGeom prst="rect">
            <a:avLst/>
          </a:prstGeom>
        </p:spPr>
      </p:pic>
      <p:pic>
        <p:nvPicPr>
          <p:cNvPr id="6" name="Graphic 5" descr="Badge Tick1 outline">
            <a:extLst>
              <a:ext uri="{FF2B5EF4-FFF2-40B4-BE49-F238E27FC236}">
                <a16:creationId xmlns:a16="http://schemas.microsoft.com/office/drawing/2014/main" id="{01482F00-945C-0C23-2DA3-4C11AE2BAA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27422" y="4505808"/>
            <a:ext cx="1671155" cy="1671155"/>
          </a:xfrm>
          <a:prstGeom prst="rect">
            <a:avLst/>
          </a:prstGeom>
        </p:spPr>
      </p:pic>
    </p:spTree>
    <p:extLst>
      <p:ext uri="{BB962C8B-B14F-4D97-AF65-F5344CB8AC3E}">
        <p14:creationId xmlns:p14="http://schemas.microsoft.com/office/powerpoint/2010/main" val="64489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3C28661-0131-B118-D840-18F2B51CC860}"/>
              </a:ext>
            </a:extLst>
          </p:cNvPr>
          <p:cNvSpPr>
            <a:spLocks noGrp="1"/>
          </p:cNvSpPr>
          <p:nvPr>
            <p:ph type="title"/>
          </p:nvPr>
        </p:nvSpPr>
        <p:spPr/>
        <p:txBody>
          <a:bodyPr/>
          <a:lstStyle/>
          <a:p>
            <a:r>
              <a:rPr lang="en-US" dirty="0"/>
              <a:t>Strategies for Early Career Programs</a:t>
            </a:r>
          </a:p>
        </p:txBody>
      </p:sp>
      <p:sp>
        <p:nvSpPr>
          <p:cNvPr id="8" name="Text Placeholder 7">
            <a:extLst>
              <a:ext uri="{FF2B5EF4-FFF2-40B4-BE49-F238E27FC236}">
                <a16:creationId xmlns:a16="http://schemas.microsoft.com/office/drawing/2014/main" id="{8D437C6B-31EF-B74C-9D52-46D0EB54F599}"/>
              </a:ext>
            </a:extLst>
          </p:cNvPr>
          <p:cNvSpPr>
            <a:spLocks noGrp="1"/>
          </p:cNvSpPr>
          <p:nvPr>
            <p:ph type="body" idx="1"/>
          </p:nvPr>
        </p:nvSpPr>
        <p:spPr/>
        <p:txBody>
          <a:bodyPr/>
          <a:lstStyle/>
          <a:p>
            <a:endParaRPr lang="en-US"/>
          </a:p>
        </p:txBody>
      </p:sp>
      <p:sp>
        <p:nvSpPr>
          <p:cNvPr id="9" name="Text Placeholder 8">
            <a:extLst>
              <a:ext uri="{FF2B5EF4-FFF2-40B4-BE49-F238E27FC236}">
                <a16:creationId xmlns:a16="http://schemas.microsoft.com/office/drawing/2014/main" id="{07340282-6AB4-5463-9FE8-9A479603B998}"/>
              </a:ext>
            </a:extLst>
          </p:cNvPr>
          <p:cNvSpPr>
            <a:spLocks noGrp="1"/>
          </p:cNvSpPr>
          <p:nvPr>
            <p:ph type="body" idx="13"/>
          </p:nvPr>
        </p:nvSpPr>
        <p:spPr/>
        <p:txBody>
          <a:bodyPr/>
          <a:lstStyle/>
          <a:p>
            <a:endParaRPr lang="en-US"/>
          </a:p>
        </p:txBody>
      </p:sp>
      <p:sp>
        <p:nvSpPr>
          <p:cNvPr id="5" name="Slide Number Placeholder 4">
            <a:extLst>
              <a:ext uri="{FF2B5EF4-FFF2-40B4-BE49-F238E27FC236}">
                <a16:creationId xmlns:a16="http://schemas.microsoft.com/office/drawing/2014/main" id="{A7169966-F815-C051-9B1D-E023AF38D2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0020A5"/>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1" i="0" u="none" strike="noStrike" kern="1200" cap="none" spc="0" normalizeH="0" baseline="0" noProof="0" dirty="0">
              <a:ln>
                <a:noFill/>
              </a:ln>
              <a:solidFill>
                <a:srgbClr val="0020A5"/>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6853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38F3-984C-9158-3791-7301F9A61D3B}"/>
              </a:ext>
            </a:extLst>
          </p:cNvPr>
          <p:cNvSpPr>
            <a:spLocks noGrp="1"/>
          </p:cNvSpPr>
          <p:nvPr>
            <p:ph type="title"/>
          </p:nvPr>
        </p:nvSpPr>
        <p:spPr>
          <a:xfrm>
            <a:off x="868101" y="532440"/>
            <a:ext cx="5833640" cy="4418451"/>
          </a:xfrm>
        </p:spPr>
        <p:txBody>
          <a:bodyPr/>
          <a:lstStyle/>
          <a:p>
            <a:r>
              <a:rPr lang="en-US" dirty="0"/>
              <a:t>Get feedback on your proposal. </a:t>
            </a:r>
            <a:br>
              <a:rPr lang="en-US" dirty="0"/>
            </a:br>
            <a:r>
              <a:rPr lang="en-US" dirty="0"/>
              <a:t>Early and often.</a:t>
            </a:r>
          </a:p>
        </p:txBody>
      </p:sp>
      <p:sp>
        <p:nvSpPr>
          <p:cNvPr id="7" name="Text Placeholder 6">
            <a:extLst>
              <a:ext uri="{FF2B5EF4-FFF2-40B4-BE49-F238E27FC236}">
                <a16:creationId xmlns:a16="http://schemas.microsoft.com/office/drawing/2014/main" id="{B9061175-969F-9471-C80E-AAC90F4C73D1}"/>
              </a:ext>
            </a:extLst>
          </p:cNvPr>
          <p:cNvSpPr>
            <a:spLocks noGrp="1"/>
          </p:cNvSpPr>
          <p:nvPr>
            <p:ph type="body" idx="1"/>
          </p:nvPr>
        </p:nvSpPr>
        <p:spPr/>
        <p:txBody>
          <a:bodyPr/>
          <a:lstStyle/>
          <a:p>
            <a:r>
              <a:rPr lang="en-US" sz="2400" b="1" dirty="0"/>
              <a:t>Internal Review</a:t>
            </a:r>
          </a:p>
        </p:txBody>
      </p:sp>
      <p:sp>
        <p:nvSpPr>
          <p:cNvPr id="5" name="Slide Number Placeholder 4">
            <a:extLst>
              <a:ext uri="{FF2B5EF4-FFF2-40B4-BE49-F238E27FC236}">
                <a16:creationId xmlns:a16="http://schemas.microsoft.com/office/drawing/2014/main" id="{222CB888-3BBF-C9BA-972E-884BFF6817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0020A5"/>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1" i="0" u="none" strike="noStrike" kern="1200" cap="none" spc="0" normalizeH="0" baseline="0" noProof="0" dirty="0">
              <a:ln>
                <a:noFill/>
              </a:ln>
              <a:solidFill>
                <a:srgbClr val="0020A5"/>
              </a:solidFill>
              <a:effectLst/>
              <a:uLnTx/>
              <a:uFillTx/>
              <a:latin typeface="Aptos" panose="02110004020202020204"/>
              <a:ea typeface="+mn-ea"/>
              <a:cs typeface="+mn-cs"/>
            </a:endParaRPr>
          </a:p>
        </p:txBody>
      </p:sp>
      <p:pic>
        <p:nvPicPr>
          <p:cNvPr id="4" name="Picture 3" descr="Person writing on a notebook">
            <a:extLst>
              <a:ext uri="{FF2B5EF4-FFF2-40B4-BE49-F238E27FC236}">
                <a16:creationId xmlns:a16="http://schemas.microsoft.com/office/drawing/2014/main" id="{55DEED58-D5A4-71D9-366C-118DF387CC4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61400" y="1186725"/>
            <a:ext cx="4662499" cy="3109879"/>
          </a:xfrm>
          <a:prstGeom prst="rect">
            <a:avLst/>
          </a:prstGeom>
        </p:spPr>
      </p:pic>
    </p:spTree>
    <p:extLst>
      <p:ext uri="{BB962C8B-B14F-4D97-AF65-F5344CB8AC3E}">
        <p14:creationId xmlns:p14="http://schemas.microsoft.com/office/powerpoint/2010/main" val="293117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91431-8465-3153-8392-2970B2308E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7EDB0-1322-2E10-615C-DCF85D434F6F}"/>
              </a:ext>
            </a:extLst>
          </p:cNvPr>
          <p:cNvSpPr>
            <a:spLocks noGrp="1"/>
          </p:cNvSpPr>
          <p:nvPr>
            <p:ph type="title"/>
          </p:nvPr>
        </p:nvSpPr>
        <p:spPr>
          <a:xfrm>
            <a:off x="162046" y="532440"/>
            <a:ext cx="7292050" cy="4418451"/>
          </a:xfrm>
        </p:spPr>
        <p:txBody>
          <a:bodyPr/>
          <a:lstStyle/>
          <a:p>
            <a:r>
              <a:rPr lang="en-US" dirty="0"/>
              <a:t>Search for recent awardees. They are often requested to review future early career applications. </a:t>
            </a:r>
          </a:p>
        </p:txBody>
      </p:sp>
      <p:sp>
        <p:nvSpPr>
          <p:cNvPr id="3" name="Content Placeholder 2">
            <a:extLst>
              <a:ext uri="{FF2B5EF4-FFF2-40B4-BE49-F238E27FC236}">
                <a16:creationId xmlns:a16="http://schemas.microsoft.com/office/drawing/2014/main" id="{CA868342-492E-3070-FD53-C13F5C6684DF}"/>
              </a:ext>
            </a:extLst>
          </p:cNvPr>
          <p:cNvSpPr>
            <a:spLocks noGrp="1"/>
          </p:cNvSpPr>
          <p:nvPr>
            <p:ph type="body" idx="1"/>
          </p:nvPr>
        </p:nvSpPr>
        <p:spPr/>
        <p:txBody>
          <a:bodyPr/>
          <a:lstStyle/>
          <a:p>
            <a:r>
              <a:rPr lang="en-US" sz="2400" b="1" dirty="0"/>
              <a:t>Previous Winners</a:t>
            </a:r>
          </a:p>
        </p:txBody>
      </p:sp>
      <p:sp>
        <p:nvSpPr>
          <p:cNvPr id="5" name="Slide Number Placeholder 4">
            <a:extLst>
              <a:ext uri="{FF2B5EF4-FFF2-40B4-BE49-F238E27FC236}">
                <a16:creationId xmlns:a16="http://schemas.microsoft.com/office/drawing/2014/main" id="{21E00CBC-48D0-E3C9-9BB7-FBA10CE460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0020A5"/>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srgbClr val="0020A5"/>
              </a:solidFill>
              <a:effectLst/>
              <a:uLnTx/>
              <a:uFillTx/>
              <a:latin typeface="Aptos" panose="02110004020202020204"/>
              <a:ea typeface="+mn-ea"/>
              <a:cs typeface="+mn-cs"/>
            </a:endParaRPr>
          </a:p>
        </p:txBody>
      </p:sp>
      <p:pic>
        <p:nvPicPr>
          <p:cNvPr id="6" name="Picture 5" descr="Hand and five stars">
            <a:extLst>
              <a:ext uri="{FF2B5EF4-FFF2-40B4-BE49-F238E27FC236}">
                <a16:creationId xmlns:a16="http://schemas.microsoft.com/office/drawing/2014/main" id="{FA830509-EB1B-54F6-6FAD-1612A4B1C78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30866" y="1275438"/>
            <a:ext cx="4399088" cy="2932453"/>
          </a:xfrm>
          <a:prstGeom prst="rect">
            <a:avLst/>
          </a:prstGeom>
        </p:spPr>
      </p:pic>
    </p:spTree>
    <p:extLst>
      <p:ext uri="{BB962C8B-B14F-4D97-AF65-F5344CB8AC3E}">
        <p14:creationId xmlns:p14="http://schemas.microsoft.com/office/powerpoint/2010/main" val="1363840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8B2EE-1652-3085-4130-B6641E2EB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B3D27-6E8F-455B-D72A-6062D66C0CB8}"/>
              </a:ext>
            </a:extLst>
          </p:cNvPr>
          <p:cNvSpPr>
            <a:spLocks noGrp="1"/>
          </p:cNvSpPr>
          <p:nvPr>
            <p:ph type="title"/>
          </p:nvPr>
        </p:nvSpPr>
        <p:spPr>
          <a:xfrm>
            <a:off x="223777" y="532438"/>
            <a:ext cx="7338349" cy="4418451"/>
          </a:xfrm>
        </p:spPr>
        <p:txBody>
          <a:bodyPr/>
          <a:lstStyle/>
          <a:p>
            <a:r>
              <a:rPr lang="en-US" dirty="0"/>
              <a:t>For proposals with boarder impacts, connect with partners and other resources. </a:t>
            </a:r>
          </a:p>
        </p:txBody>
      </p:sp>
      <p:sp>
        <p:nvSpPr>
          <p:cNvPr id="3" name="Content Placeholder 2">
            <a:extLst>
              <a:ext uri="{FF2B5EF4-FFF2-40B4-BE49-F238E27FC236}">
                <a16:creationId xmlns:a16="http://schemas.microsoft.com/office/drawing/2014/main" id="{90DEE195-BB62-C0C9-BE1D-1B0142D587E6}"/>
              </a:ext>
            </a:extLst>
          </p:cNvPr>
          <p:cNvSpPr>
            <a:spLocks noGrp="1"/>
          </p:cNvSpPr>
          <p:nvPr>
            <p:ph type="body" idx="1"/>
          </p:nvPr>
        </p:nvSpPr>
        <p:spPr/>
        <p:txBody>
          <a:bodyPr/>
          <a:lstStyle/>
          <a:p>
            <a:r>
              <a:rPr lang="en-US" sz="2400" b="1" dirty="0"/>
              <a:t>Collaborators</a:t>
            </a:r>
          </a:p>
        </p:txBody>
      </p:sp>
      <p:sp>
        <p:nvSpPr>
          <p:cNvPr id="5" name="Slide Number Placeholder 4">
            <a:extLst>
              <a:ext uri="{FF2B5EF4-FFF2-40B4-BE49-F238E27FC236}">
                <a16:creationId xmlns:a16="http://schemas.microsoft.com/office/drawing/2014/main" id="{D9F82029-5A0A-B840-0FD7-84849D9471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0020A5"/>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dirty="0">
              <a:ln>
                <a:noFill/>
              </a:ln>
              <a:solidFill>
                <a:srgbClr val="0020A5"/>
              </a:solidFill>
              <a:effectLst/>
              <a:uLnTx/>
              <a:uFillTx/>
              <a:latin typeface="Aptos" panose="02110004020202020204"/>
              <a:ea typeface="+mn-ea"/>
              <a:cs typeface="+mn-cs"/>
            </a:endParaRPr>
          </a:p>
        </p:txBody>
      </p:sp>
      <p:pic>
        <p:nvPicPr>
          <p:cNvPr id="8" name="Picture 7" descr="Two people collaborating over books">
            <a:extLst>
              <a:ext uri="{FF2B5EF4-FFF2-40B4-BE49-F238E27FC236}">
                <a16:creationId xmlns:a16="http://schemas.microsoft.com/office/drawing/2014/main" id="{DDADC6BF-B470-21CB-2EF6-6B0D9492514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31888" y="1329552"/>
            <a:ext cx="4236335" cy="2824225"/>
          </a:xfrm>
          <a:prstGeom prst="rect">
            <a:avLst/>
          </a:prstGeom>
        </p:spPr>
      </p:pic>
    </p:spTree>
    <p:extLst>
      <p:ext uri="{BB962C8B-B14F-4D97-AF65-F5344CB8AC3E}">
        <p14:creationId xmlns:p14="http://schemas.microsoft.com/office/powerpoint/2010/main" val="1169516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50F4C7-950C-0AAD-9814-304B932575C1}"/>
              </a:ext>
            </a:extLst>
          </p:cNvPr>
          <p:cNvSpPr>
            <a:spLocks noGrp="1"/>
          </p:cNvSpPr>
          <p:nvPr>
            <p:ph type="title"/>
          </p:nvPr>
        </p:nvSpPr>
        <p:spPr/>
        <p:txBody>
          <a:bodyPr/>
          <a:lstStyle/>
          <a:p>
            <a:r>
              <a:rPr lang="en-US" dirty="0"/>
              <a:t>Learn More on Campus</a:t>
            </a:r>
          </a:p>
        </p:txBody>
      </p:sp>
      <p:sp>
        <p:nvSpPr>
          <p:cNvPr id="8" name="Content Placeholder 7">
            <a:extLst>
              <a:ext uri="{FF2B5EF4-FFF2-40B4-BE49-F238E27FC236}">
                <a16:creationId xmlns:a16="http://schemas.microsoft.com/office/drawing/2014/main" id="{9B70CDC6-7372-1228-EEBB-6CDA87627B9F}"/>
              </a:ext>
            </a:extLst>
          </p:cNvPr>
          <p:cNvSpPr>
            <a:spLocks noGrp="1"/>
          </p:cNvSpPr>
          <p:nvPr>
            <p:ph idx="1"/>
          </p:nvPr>
        </p:nvSpPr>
        <p:spPr/>
        <p:txBody>
          <a:bodyPr/>
          <a:lstStyle/>
          <a:p>
            <a:r>
              <a:rPr lang="en-US" dirty="0"/>
              <a:t>Early Career Workshop, H.W. College of Engineering</a:t>
            </a:r>
          </a:p>
          <a:p>
            <a:r>
              <a:rPr lang="en-US" dirty="0"/>
              <a:t>Provost calendar of early career awards</a:t>
            </a:r>
          </a:p>
          <a:p>
            <a:r>
              <a:rPr lang="en-US" dirty="0"/>
              <a:t>Institute of Food and Agricultural Sciences (only) NSF Career cohort</a:t>
            </a:r>
          </a:p>
          <a:p>
            <a:r>
              <a:rPr lang="en-US" dirty="0"/>
              <a:t>K12 Career Development awards (Clinical and Translational Science Institute)</a:t>
            </a:r>
          </a:p>
          <a:p>
            <a:endParaRPr lang="en-US" dirty="0"/>
          </a:p>
          <a:p>
            <a:endParaRPr lang="en-US" dirty="0"/>
          </a:p>
        </p:txBody>
      </p:sp>
      <p:sp>
        <p:nvSpPr>
          <p:cNvPr id="5" name="Slide Number Placeholder 4">
            <a:extLst>
              <a:ext uri="{FF2B5EF4-FFF2-40B4-BE49-F238E27FC236}">
                <a16:creationId xmlns:a16="http://schemas.microsoft.com/office/drawing/2014/main" id="{19EBEFF0-738D-B782-48ED-E47A649AC3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2" name="Text Placeholder 1">
            <a:extLst>
              <a:ext uri="{FF2B5EF4-FFF2-40B4-BE49-F238E27FC236}">
                <a16:creationId xmlns:a16="http://schemas.microsoft.com/office/drawing/2014/main" id="{E0B63C3D-AEE0-D3D2-6116-0DF3CCBE8026}"/>
              </a:ext>
            </a:extLst>
          </p:cNvPr>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76767860-AD75-AB29-B32D-27A3F8DA5BA7}"/>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766596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140FF-A75E-74D1-0B55-987573A05074}"/>
            </a:ext>
          </a:extLst>
        </p:cNvPr>
        <p:cNvGrpSpPr/>
        <p:nvPr/>
      </p:nvGrpSpPr>
      <p:grpSpPr>
        <a:xfrm>
          <a:off x="0" y="0"/>
          <a:ext cx="0" cy="0"/>
          <a:chOff x="0" y="0"/>
          <a:chExt cx="0" cy="0"/>
        </a:xfrm>
      </p:grpSpPr>
      <p:sp>
        <p:nvSpPr>
          <p:cNvPr id="34" name="Oval 33">
            <a:extLst>
              <a:ext uri="{FF2B5EF4-FFF2-40B4-BE49-F238E27FC236}">
                <a16:creationId xmlns:a16="http://schemas.microsoft.com/office/drawing/2014/main" id="{26F210E9-2F51-E1DF-B3D7-17B0DE302C3E}"/>
              </a:ext>
            </a:extLst>
          </p:cNvPr>
          <p:cNvSpPr/>
          <p:nvPr/>
        </p:nvSpPr>
        <p:spPr>
          <a:xfrm>
            <a:off x="1017937" y="4497425"/>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A7A4DCA-6358-6331-31AE-D3D891B75D51}"/>
              </a:ext>
            </a:extLst>
          </p:cNvPr>
          <p:cNvSpPr>
            <a:spLocks noGrp="1"/>
          </p:cNvSpPr>
          <p:nvPr>
            <p:ph type="title"/>
          </p:nvPr>
        </p:nvSpPr>
        <p:spPr>
          <a:xfrm>
            <a:off x="827736" y="291220"/>
            <a:ext cx="10515600" cy="979455"/>
          </a:xfrm>
        </p:spPr>
        <p:txBody>
          <a:bodyPr>
            <a:normAutofit fontScale="90000"/>
          </a:bodyPr>
          <a:lstStyle/>
          <a:p>
            <a:pPr algn="ctr"/>
            <a:br>
              <a:rPr lang="en-US" b="1" dirty="0">
                <a:solidFill>
                  <a:srgbClr val="0021A5"/>
                </a:solidFill>
              </a:rPr>
            </a:br>
            <a:r>
              <a:rPr lang="en-US" sz="3000" b="1" dirty="0">
                <a:solidFill>
                  <a:srgbClr val="FA4616"/>
                </a:solidFill>
              </a:rPr>
              <a:t>YOU</a:t>
            </a:r>
            <a:r>
              <a:rPr lang="en-US" sz="3000" b="1" dirty="0">
                <a:solidFill>
                  <a:srgbClr val="0021A5"/>
                </a:solidFill>
              </a:rPr>
              <a:t> + </a:t>
            </a:r>
            <a:r>
              <a:rPr lang="en-US" sz="3000" b="1" dirty="0">
                <a:solidFill>
                  <a:srgbClr val="FA4616"/>
                </a:solidFill>
              </a:rPr>
              <a:t>IFAS Office of Research</a:t>
            </a:r>
            <a:r>
              <a:rPr lang="en-US" sz="3000" b="1" dirty="0">
                <a:solidFill>
                  <a:srgbClr val="0021A5"/>
                </a:solidFill>
              </a:rPr>
              <a:t> = ALL-IFAS Early CAREER Cohort</a:t>
            </a:r>
            <a:br>
              <a:rPr lang="en-US" sz="3100" b="1" dirty="0">
                <a:solidFill>
                  <a:srgbClr val="0021A5"/>
                </a:solidFill>
              </a:rPr>
            </a:br>
            <a:endParaRPr lang="en-US" sz="3100" dirty="0"/>
          </a:p>
        </p:txBody>
      </p:sp>
      <p:sp>
        <p:nvSpPr>
          <p:cNvPr id="3" name="Text Placeholder 2">
            <a:extLst>
              <a:ext uri="{FF2B5EF4-FFF2-40B4-BE49-F238E27FC236}">
                <a16:creationId xmlns:a16="http://schemas.microsoft.com/office/drawing/2014/main" id="{40E04FD8-519D-2C4D-32F8-F3AB739F8A37}"/>
              </a:ext>
            </a:extLst>
          </p:cNvPr>
          <p:cNvSpPr>
            <a:spLocks noGrp="1"/>
          </p:cNvSpPr>
          <p:nvPr>
            <p:ph type="body" idx="1"/>
          </p:nvPr>
        </p:nvSpPr>
        <p:spPr>
          <a:xfrm>
            <a:off x="811213" y="1215175"/>
            <a:ext cx="5304715" cy="645518"/>
          </a:xfrm>
        </p:spPr>
        <p:txBody>
          <a:bodyPr/>
          <a:lstStyle/>
          <a:p>
            <a:pPr algn="ctr"/>
            <a:r>
              <a:rPr lang="en-US" dirty="0">
                <a:solidFill>
                  <a:srgbClr val="FA4616"/>
                </a:solidFill>
              </a:rPr>
              <a:t>    Early Career Faculty Commitment</a:t>
            </a:r>
          </a:p>
        </p:txBody>
      </p:sp>
      <p:graphicFrame>
        <p:nvGraphicFramePr>
          <p:cNvPr id="8" name="Content Placeholder 3">
            <a:extLst>
              <a:ext uri="{FF2B5EF4-FFF2-40B4-BE49-F238E27FC236}">
                <a16:creationId xmlns:a16="http://schemas.microsoft.com/office/drawing/2014/main" id="{F6E6BF2A-2831-E386-2D60-6B226084EB51}"/>
              </a:ext>
            </a:extLst>
          </p:cNvPr>
          <p:cNvGraphicFramePr>
            <a:graphicFrameLocks noGrp="1"/>
          </p:cNvGraphicFramePr>
          <p:nvPr>
            <p:ph sz="half" idx="2"/>
          </p:nvPr>
        </p:nvGraphicFramePr>
        <p:xfrm>
          <a:off x="302333" y="1979803"/>
          <a:ext cx="5813595" cy="4064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19E76540-74E1-83B3-3FA1-A3219D3DECA7}"/>
              </a:ext>
            </a:extLst>
          </p:cNvPr>
          <p:cNvSpPr>
            <a:spLocks noGrp="1"/>
          </p:cNvSpPr>
          <p:nvPr>
            <p:ph type="body" sz="quarter" idx="3"/>
          </p:nvPr>
        </p:nvSpPr>
        <p:spPr>
          <a:xfrm>
            <a:off x="6312645" y="1184044"/>
            <a:ext cx="5183188" cy="669019"/>
          </a:xfrm>
        </p:spPr>
        <p:txBody>
          <a:bodyPr/>
          <a:lstStyle/>
          <a:p>
            <a:pPr algn="ctr"/>
            <a:r>
              <a:rPr lang="en-US" dirty="0">
                <a:solidFill>
                  <a:schemeClr val="accent2"/>
                </a:solidFill>
              </a:rPr>
              <a:t>        </a:t>
            </a:r>
            <a:r>
              <a:rPr lang="en-US" dirty="0">
                <a:solidFill>
                  <a:srgbClr val="FA4616"/>
                </a:solidFill>
              </a:rPr>
              <a:t>Benefits of Participation </a:t>
            </a:r>
          </a:p>
        </p:txBody>
      </p:sp>
      <p:sp>
        <p:nvSpPr>
          <p:cNvPr id="16" name="TextBox 15">
            <a:extLst>
              <a:ext uri="{FF2B5EF4-FFF2-40B4-BE49-F238E27FC236}">
                <a16:creationId xmlns:a16="http://schemas.microsoft.com/office/drawing/2014/main" id="{45803B2F-7544-8978-3394-89F6328B947D}"/>
              </a:ext>
            </a:extLst>
          </p:cNvPr>
          <p:cNvSpPr txBox="1"/>
          <p:nvPr/>
        </p:nvSpPr>
        <p:spPr>
          <a:xfrm>
            <a:off x="3317362" y="6327534"/>
            <a:ext cx="7049386" cy="2923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A4616"/>
                </a:solidFill>
                <a:effectLst/>
                <a:uLnTx/>
                <a:uFillTx/>
                <a:latin typeface="Aptos" panose="02110004020202020204"/>
                <a:ea typeface="+mn-ea"/>
                <a:cs typeface="+mn-cs"/>
              </a:rPr>
              <a:t> For Additional Information and to Join the Cohort, Contact Christine Frank: </a:t>
            </a:r>
            <a:r>
              <a:rPr kumimoji="0" lang="en-US" sz="1300" b="0" i="0" u="none" strike="noStrike" kern="1200" cap="none" spc="0" normalizeH="0" baseline="0" noProof="0" dirty="0">
                <a:ln>
                  <a:noFill/>
                </a:ln>
                <a:solidFill>
                  <a:srgbClr val="0021A5"/>
                </a:solidFill>
                <a:effectLst/>
                <a:uLnTx/>
                <a:uFillTx/>
                <a:latin typeface="Aptos" panose="02110004020202020204"/>
                <a:ea typeface="+mn-ea"/>
                <a:cs typeface="+mn-cs"/>
                <a:hlinkClick r:id="rId8">
                  <a:extLst>
                    <a:ext uri="{A12FA001-AC4F-418D-AE19-62706E023703}">
                      <ahyp:hlinkClr xmlns:ahyp="http://schemas.microsoft.com/office/drawing/2018/hyperlinkcolor" val="tx"/>
                    </a:ext>
                  </a:extLst>
                </a:hlinkClick>
              </a:rPr>
              <a:t>cafrank@ufl.edu</a:t>
            </a:r>
            <a:endParaRPr kumimoji="0" lang="en-US" sz="1300" b="0" i="0" u="none" strike="noStrike" kern="1200" cap="none" spc="0" normalizeH="0" baseline="0" noProof="0" dirty="0">
              <a:ln>
                <a:noFill/>
              </a:ln>
              <a:solidFill>
                <a:srgbClr val="0021A5"/>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76EF5CEA-3C81-1384-EBDD-874956818C82}"/>
              </a:ext>
            </a:extLst>
          </p:cNvPr>
          <p:cNvSpPr/>
          <p:nvPr/>
        </p:nvSpPr>
        <p:spPr>
          <a:xfrm>
            <a:off x="86061" y="96819"/>
            <a:ext cx="11994777" cy="6680499"/>
          </a:xfrm>
          <a:prstGeom prst="rect">
            <a:avLst/>
          </a:prstGeom>
          <a:noFill/>
          <a:ln w="12700">
            <a:solidFill>
              <a:srgbClr val="0021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1A5"/>
              </a:solidFill>
              <a:effectLst/>
              <a:uLnTx/>
              <a:uFillTx/>
              <a:latin typeface="Aptos" panose="02110004020202020204"/>
              <a:ea typeface="+mn-ea"/>
              <a:cs typeface="+mn-cs"/>
            </a:endParaRPr>
          </a:p>
        </p:txBody>
      </p:sp>
      <p:sp>
        <p:nvSpPr>
          <p:cNvPr id="7" name="AutoShape 4" descr="National Academy of Sciences logo">
            <a:extLst>
              <a:ext uri="{FF2B5EF4-FFF2-40B4-BE49-F238E27FC236}">
                <a16:creationId xmlns:a16="http://schemas.microsoft.com/office/drawing/2014/main" id="{48648941-8B59-7669-2580-B21D8CE36C4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9" name="Picture 2">
            <a:extLst>
              <a:ext uri="{FF2B5EF4-FFF2-40B4-BE49-F238E27FC236}">
                <a16:creationId xmlns:a16="http://schemas.microsoft.com/office/drawing/2014/main" id="{0F4E3499-7726-3069-9695-3F1824BA56D7}"/>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820924" y="6351777"/>
            <a:ext cx="1358215" cy="217315"/>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F958EC8C-7767-8D8C-440B-60CA387907FE}"/>
              </a:ext>
            </a:extLst>
          </p:cNvPr>
          <p:cNvSpPr/>
          <p:nvPr/>
        </p:nvSpPr>
        <p:spPr>
          <a:xfrm>
            <a:off x="1053387" y="2108644"/>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12" name="Rectangle 11" descr="Users">
            <a:extLst>
              <a:ext uri="{FF2B5EF4-FFF2-40B4-BE49-F238E27FC236}">
                <a16:creationId xmlns:a16="http://schemas.microsoft.com/office/drawing/2014/main" id="{48D23027-1981-5D93-4AB5-F060C47B2309}"/>
              </a:ext>
            </a:extLst>
          </p:cNvPr>
          <p:cNvSpPr/>
          <p:nvPr/>
        </p:nvSpPr>
        <p:spPr>
          <a:xfrm>
            <a:off x="1160526" y="2214932"/>
            <a:ext cx="322850" cy="322850"/>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906D3AF5-7F08-0B83-F70F-2AD0DDB6387C}"/>
              </a:ext>
            </a:extLst>
          </p:cNvPr>
          <p:cNvSpPr txBox="1"/>
          <p:nvPr/>
        </p:nvSpPr>
        <p:spPr>
          <a:xfrm>
            <a:off x="1743732" y="2065691"/>
            <a:ext cx="4352268"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Participate actively in biweekly ALL-IFAS Cohort meetings via ZOOM (approximately 2.5-3 hours per month from March 15 – June 15);  Bring Questions, Suggestions, Lessons Learned to share with all of us</a:t>
            </a:r>
          </a:p>
        </p:txBody>
      </p:sp>
      <p:sp>
        <p:nvSpPr>
          <p:cNvPr id="23" name="Oval 22">
            <a:extLst>
              <a:ext uri="{FF2B5EF4-FFF2-40B4-BE49-F238E27FC236}">
                <a16:creationId xmlns:a16="http://schemas.microsoft.com/office/drawing/2014/main" id="{345D0012-ED25-BCA3-3C11-BD16C4312B72}"/>
              </a:ext>
            </a:extLst>
          </p:cNvPr>
          <p:cNvSpPr/>
          <p:nvPr/>
        </p:nvSpPr>
        <p:spPr>
          <a:xfrm>
            <a:off x="1046292" y="2877731"/>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24" name="Oval 23">
            <a:extLst>
              <a:ext uri="{FF2B5EF4-FFF2-40B4-BE49-F238E27FC236}">
                <a16:creationId xmlns:a16="http://schemas.microsoft.com/office/drawing/2014/main" id="{7017A6C8-8CDE-26A5-3E82-6F06857914F9}"/>
              </a:ext>
            </a:extLst>
          </p:cNvPr>
          <p:cNvSpPr/>
          <p:nvPr/>
        </p:nvSpPr>
        <p:spPr>
          <a:xfrm>
            <a:off x="1042754" y="3685374"/>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B9AD188E-BA9B-0456-5179-D2E4298822F5}"/>
              </a:ext>
            </a:extLst>
          </p:cNvPr>
          <p:cNvSpPr txBox="1"/>
          <p:nvPr/>
        </p:nvSpPr>
        <p:spPr>
          <a:xfrm>
            <a:off x="1736637" y="2834787"/>
            <a:ext cx="4352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Engage early and often with your Cohort Partner (hours and frequency agreed by you and Partner(s) as needed/accommodates your schedules) to develop/revise your own sections and share timely review and feedback on those of your Partner(s) </a:t>
            </a:r>
          </a:p>
        </p:txBody>
      </p:sp>
      <p:sp>
        <p:nvSpPr>
          <p:cNvPr id="27" name="Rectangle 26" descr="Handshake">
            <a:extLst>
              <a:ext uri="{FF2B5EF4-FFF2-40B4-BE49-F238E27FC236}">
                <a16:creationId xmlns:a16="http://schemas.microsoft.com/office/drawing/2014/main" id="{48565257-BB88-36BC-D045-840BA68A8C0E}"/>
              </a:ext>
            </a:extLst>
          </p:cNvPr>
          <p:cNvSpPr/>
          <p:nvPr/>
        </p:nvSpPr>
        <p:spPr>
          <a:xfrm>
            <a:off x="1149905" y="3001752"/>
            <a:ext cx="322850" cy="322850"/>
          </a:xfrm>
          <a:prstGeom prst="rect">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Rectangle 30" descr="Blueprint with solid fill">
            <a:extLst>
              <a:ext uri="{FF2B5EF4-FFF2-40B4-BE49-F238E27FC236}">
                <a16:creationId xmlns:a16="http://schemas.microsoft.com/office/drawing/2014/main" id="{6A37675C-8CC9-AE5C-21D8-CF41F50DFC1D}"/>
              </a:ext>
            </a:extLst>
          </p:cNvPr>
          <p:cNvSpPr/>
          <p:nvPr/>
        </p:nvSpPr>
        <p:spPr>
          <a:xfrm>
            <a:off x="1129612" y="4613973"/>
            <a:ext cx="322850" cy="322850"/>
          </a:xfrm>
          <a:prstGeom prst="rect">
            <a:avLst/>
          </a:prstGeom>
          <a:blipFill>
            <a:blip r:embed="rId14">
              <a:extLst>
                <a:ext uri="{96DAC541-7B7A-43D3-8B79-37D633B846F1}">
                  <asvg:svgBlip xmlns:asvg="http://schemas.microsoft.com/office/drawing/2016/SVG/main" r:embed="rId15"/>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B1532710-A27B-7372-30B0-1F40E3B19A76}"/>
              </a:ext>
            </a:extLst>
          </p:cNvPr>
          <p:cNvSpPr txBox="1"/>
          <p:nvPr/>
        </p:nvSpPr>
        <p:spPr>
          <a:xfrm>
            <a:off x="1704739" y="4525354"/>
            <a:ext cx="435226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Prepare a complete CAREER Proposal even if you ultimately choose not to submit in July 2026</a:t>
            </a:r>
          </a:p>
        </p:txBody>
      </p:sp>
      <p:sp>
        <p:nvSpPr>
          <p:cNvPr id="35" name="TextBox 34">
            <a:extLst>
              <a:ext uri="{FF2B5EF4-FFF2-40B4-BE49-F238E27FC236}">
                <a16:creationId xmlns:a16="http://schemas.microsoft.com/office/drawing/2014/main" id="{1CE10C10-FD67-6A2B-F861-6F3806943015}"/>
              </a:ext>
            </a:extLst>
          </p:cNvPr>
          <p:cNvSpPr txBox="1"/>
          <p:nvPr/>
        </p:nvSpPr>
        <p:spPr>
          <a:xfrm>
            <a:off x="1722622" y="3700369"/>
            <a:ext cx="4352268"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Communicate with your Department Chair and Pre-Award Research Administrator early and throughout the process of preparing and submitting your CAREER Proposal </a:t>
            </a:r>
          </a:p>
        </p:txBody>
      </p:sp>
      <p:sp>
        <p:nvSpPr>
          <p:cNvPr id="39" name="Oval 38">
            <a:extLst>
              <a:ext uri="{FF2B5EF4-FFF2-40B4-BE49-F238E27FC236}">
                <a16:creationId xmlns:a16="http://schemas.microsoft.com/office/drawing/2014/main" id="{EBCD67E5-7A80-C857-4C0C-97BF25FF7EC7}"/>
              </a:ext>
            </a:extLst>
          </p:cNvPr>
          <p:cNvSpPr/>
          <p:nvPr/>
        </p:nvSpPr>
        <p:spPr>
          <a:xfrm>
            <a:off x="1028566" y="5177913"/>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44" name="Rectangle 43" descr="Cycle with people with solid fill">
            <a:extLst>
              <a:ext uri="{FF2B5EF4-FFF2-40B4-BE49-F238E27FC236}">
                <a16:creationId xmlns:a16="http://schemas.microsoft.com/office/drawing/2014/main" id="{068686FB-B3B7-F064-482A-73D3924EF5D3}"/>
              </a:ext>
            </a:extLst>
          </p:cNvPr>
          <p:cNvSpPr/>
          <p:nvPr/>
        </p:nvSpPr>
        <p:spPr>
          <a:xfrm>
            <a:off x="1149913" y="3809840"/>
            <a:ext cx="322850" cy="322850"/>
          </a:xfrm>
          <a:prstGeom prst="rect">
            <a:avLst/>
          </a:prstGeom>
          <a:blipFill>
            <a:blip r:embed="rId16">
              <a:extLst>
                <a:ext uri="{96DAC541-7B7A-43D3-8B79-37D633B846F1}">
                  <asvg:svgBlip xmlns:asvg="http://schemas.microsoft.com/office/drawing/2016/SVG/main" r:embed="rId17"/>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 name="Rectangle 45" descr="Alarm Ringing with solid fill">
            <a:extLst>
              <a:ext uri="{FF2B5EF4-FFF2-40B4-BE49-F238E27FC236}">
                <a16:creationId xmlns:a16="http://schemas.microsoft.com/office/drawing/2014/main" id="{3CCEDEDC-8CDA-F673-EFB1-15E07683E1EF}"/>
              </a:ext>
            </a:extLst>
          </p:cNvPr>
          <p:cNvSpPr/>
          <p:nvPr/>
        </p:nvSpPr>
        <p:spPr>
          <a:xfrm>
            <a:off x="1139278" y="5287773"/>
            <a:ext cx="322850" cy="322850"/>
          </a:xfrm>
          <a:prstGeom prst="rect">
            <a:avLst/>
          </a:prstGeom>
          <a:blipFill>
            <a:blip r:embed="rId18">
              <a:extLst>
                <a:ext uri="{96DAC541-7B7A-43D3-8B79-37D633B846F1}">
                  <asvg:svgBlip xmlns:asvg="http://schemas.microsoft.com/office/drawing/2016/SVG/main" r:embed="rId19"/>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 name="TextBox 46">
            <a:extLst>
              <a:ext uri="{FF2B5EF4-FFF2-40B4-BE49-F238E27FC236}">
                <a16:creationId xmlns:a16="http://schemas.microsoft.com/office/drawing/2014/main" id="{D99D5234-952B-FBF3-CE5E-55FC1EE00996}"/>
              </a:ext>
            </a:extLst>
          </p:cNvPr>
          <p:cNvSpPr txBox="1"/>
          <p:nvPr/>
        </p:nvSpPr>
        <p:spPr>
          <a:xfrm>
            <a:off x="1708278" y="5209380"/>
            <a:ext cx="4352268"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Adhere to Cohort Agenda and Timeline to allow for Red Team     review of your proposal; Adhere to your Departmental Deadline,   IFAS Deadline and DSP Deadline for submission of your proposal </a:t>
            </a:r>
          </a:p>
        </p:txBody>
      </p:sp>
      <p:sp>
        <p:nvSpPr>
          <p:cNvPr id="48" name="Oval 47">
            <a:extLst>
              <a:ext uri="{FF2B5EF4-FFF2-40B4-BE49-F238E27FC236}">
                <a16:creationId xmlns:a16="http://schemas.microsoft.com/office/drawing/2014/main" id="{6D68F07A-DB56-9854-4C2E-9072F4A1E76B}"/>
              </a:ext>
            </a:extLst>
          </p:cNvPr>
          <p:cNvSpPr/>
          <p:nvPr/>
        </p:nvSpPr>
        <p:spPr>
          <a:xfrm>
            <a:off x="6532712" y="2080283"/>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51" name="Oval 50">
            <a:extLst>
              <a:ext uri="{FF2B5EF4-FFF2-40B4-BE49-F238E27FC236}">
                <a16:creationId xmlns:a16="http://schemas.microsoft.com/office/drawing/2014/main" id="{CD0DFAD4-FE0D-0372-F6D6-8F977F11726A}"/>
              </a:ext>
            </a:extLst>
          </p:cNvPr>
          <p:cNvSpPr/>
          <p:nvPr/>
        </p:nvSpPr>
        <p:spPr>
          <a:xfrm>
            <a:off x="6536258" y="2849370"/>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52" name="Oval 51">
            <a:extLst>
              <a:ext uri="{FF2B5EF4-FFF2-40B4-BE49-F238E27FC236}">
                <a16:creationId xmlns:a16="http://schemas.microsoft.com/office/drawing/2014/main" id="{C7BEEE6C-D082-29D1-8941-5F852FF9DB1E}"/>
              </a:ext>
            </a:extLst>
          </p:cNvPr>
          <p:cNvSpPr/>
          <p:nvPr/>
        </p:nvSpPr>
        <p:spPr>
          <a:xfrm>
            <a:off x="6529163" y="3682252"/>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53" name="Oval 52">
            <a:extLst>
              <a:ext uri="{FF2B5EF4-FFF2-40B4-BE49-F238E27FC236}">
                <a16:creationId xmlns:a16="http://schemas.microsoft.com/office/drawing/2014/main" id="{396B07AD-A09C-A07D-BFF3-5B5A8E73AE6B}"/>
              </a:ext>
            </a:extLst>
          </p:cNvPr>
          <p:cNvSpPr/>
          <p:nvPr/>
        </p:nvSpPr>
        <p:spPr>
          <a:xfrm>
            <a:off x="6532701" y="4493868"/>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54" name="Oval 53">
            <a:extLst>
              <a:ext uri="{FF2B5EF4-FFF2-40B4-BE49-F238E27FC236}">
                <a16:creationId xmlns:a16="http://schemas.microsoft.com/office/drawing/2014/main" id="{ADFC4E4C-D3E2-D143-AE1A-128F4985B984}"/>
              </a:ext>
            </a:extLst>
          </p:cNvPr>
          <p:cNvSpPr/>
          <p:nvPr/>
        </p:nvSpPr>
        <p:spPr>
          <a:xfrm>
            <a:off x="6532701" y="5184979"/>
            <a:ext cx="537188" cy="552075"/>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55" name="TextBox 54">
            <a:extLst>
              <a:ext uri="{FF2B5EF4-FFF2-40B4-BE49-F238E27FC236}">
                <a16:creationId xmlns:a16="http://schemas.microsoft.com/office/drawing/2014/main" id="{4B819197-12E4-1CC7-6C27-83720A7C09CF}"/>
              </a:ext>
            </a:extLst>
          </p:cNvPr>
          <p:cNvSpPr txBox="1"/>
          <p:nvPr/>
        </p:nvSpPr>
        <p:spPr>
          <a:xfrm>
            <a:off x="7191162" y="2026698"/>
            <a:ext cx="4352268"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Connect with and learn from peer IFAS Early Career Faculty -    several of whom have and readily share their firsthand experience gained through previous NSF CAREER proposal submissions</a:t>
            </a:r>
          </a:p>
        </p:txBody>
      </p:sp>
      <p:sp>
        <p:nvSpPr>
          <p:cNvPr id="56" name="TextBox 55">
            <a:extLst>
              <a:ext uri="{FF2B5EF4-FFF2-40B4-BE49-F238E27FC236}">
                <a16:creationId xmlns:a16="http://schemas.microsoft.com/office/drawing/2014/main" id="{7AA2D09A-4883-AF83-E52E-0DFAE7DF966B}"/>
              </a:ext>
            </a:extLst>
          </p:cNvPr>
          <p:cNvSpPr txBox="1"/>
          <p:nvPr/>
        </p:nvSpPr>
        <p:spPr>
          <a:xfrm>
            <a:off x="7215966" y="2795788"/>
            <a:ext cx="4352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Follow a structured timeline to develop and receive feedback (individually from a Cohort partner and in responses to your questions from the full Cohort) on all elements of your                        NSF CAREER proposal</a:t>
            </a:r>
          </a:p>
        </p:txBody>
      </p:sp>
      <p:sp>
        <p:nvSpPr>
          <p:cNvPr id="57" name="TextBox 56">
            <a:extLst>
              <a:ext uri="{FF2B5EF4-FFF2-40B4-BE49-F238E27FC236}">
                <a16:creationId xmlns:a16="http://schemas.microsoft.com/office/drawing/2014/main" id="{4F93B85B-3763-FEEE-A111-570A3A551D0F}"/>
              </a:ext>
            </a:extLst>
          </p:cNvPr>
          <p:cNvSpPr txBox="1"/>
          <p:nvPr/>
        </p:nvSpPr>
        <p:spPr>
          <a:xfrm>
            <a:off x="7208871" y="3628673"/>
            <a:ext cx="4352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Receive guidance on designing Broader Impacts objectives               that align with your research alongside support in connecting         with UF resources for assistance in realizing and evaluating education and outreach and access-related activities </a:t>
            </a:r>
          </a:p>
        </p:txBody>
      </p:sp>
      <p:sp>
        <p:nvSpPr>
          <p:cNvPr id="58" name="TextBox 57">
            <a:extLst>
              <a:ext uri="{FF2B5EF4-FFF2-40B4-BE49-F238E27FC236}">
                <a16:creationId xmlns:a16="http://schemas.microsoft.com/office/drawing/2014/main" id="{F3740BFD-1014-D9DE-358D-00CDD935ADAF}"/>
              </a:ext>
            </a:extLst>
          </p:cNvPr>
          <p:cNvSpPr txBox="1"/>
          <p:nvPr/>
        </p:nvSpPr>
        <p:spPr>
          <a:xfrm>
            <a:off x="7208871" y="4468639"/>
            <a:ext cx="4352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Learn from IFAS Faculty with experience as NSF Program Directors and from IFAS and UF Faculty who have obtained the NSF CAREER Award as they share guidance + encouragement and respond to your questions in real time (2 to 3 dedicated meetings with the Cohort) </a:t>
            </a:r>
          </a:p>
        </p:txBody>
      </p:sp>
      <p:sp>
        <p:nvSpPr>
          <p:cNvPr id="59" name="TextBox 58">
            <a:extLst>
              <a:ext uri="{FF2B5EF4-FFF2-40B4-BE49-F238E27FC236}">
                <a16:creationId xmlns:a16="http://schemas.microsoft.com/office/drawing/2014/main" id="{0E5AF38A-43C4-1DE1-7FC5-3DD0362199D8}"/>
              </a:ext>
            </a:extLst>
          </p:cNvPr>
          <p:cNvSpPr txBox="1"/>
          <p:nvPr/>
        </p:nvSpPr>
        <p:spPr>
          <a:xfrm>
            <a:off x="7201776" y="5269635"/>
            <a:ext cx="435226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21A5"/>
                </a:solidFill>
                <a:effectLst/>
                <a:uLnTx/>
                <a:uFillTx/>
                <a:latin typeface="Aptos" panose="02110004020202020204"/>
                <a:ea typeface="+mn-ea"/>
                <a:cs typeface="+mn-cs"/>
              </a:rPr>
              <a:t>All Cohort participants are eligible to request feedback and editing  on proposal elements throughout the  March – June timeline; and participants who share a submission-ready proposal in mid-June    are eligible for Red Team review of the proposal by UF Faculty </a:t>
            </a:r>
          </a:p>
        </p:txBody>
      </p:sp>
      <p:sp>
        <p:nvSpPr>
          <p:cNvPr id="62" name="Rectangle 61" descr="Classroom with solid fill">
            <a:extLst>
              <a:ext uri="{FF2B5EF4-FFF2-40B4-BE49-F238E27FC236}">
                <a16:creationId xmlns:a16="http://schemas.microsoft.com/office/drawing/2014/main" id="{9A8DAFD6-529A-1560-C80A-9C879BCE6DC2}"/>
              </a:ext>
            </a:extLst>
          </p:cNvPr>
          <p:cNvSpPr/>
          <p:nvPr/>
        </p:nvSpPr>
        <p:spPr>
          <a:xfrm>
            <a:off x="6645350" y="4628531"/>
            <a:ext cx="321247" cy="298383"/>
          </a:xfrm>
          <a:prstGeom prst="rect">
            <a:avLst/>
          </a:prstGeom>
          <a:blipFill>
            <a:blip r:embed="rId20">
              <a:extLst>
                <a:ext uri="{96DAC541-7B7A-43D3-8B79-37D633B846F1}">
                  <asvg:svgBlip xmlns:asvg="http://schemas.microsoft.com/office/drawing/2016/SVG/main" r:embed="rId21"/>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4" name="Rectangle 63" descr="Business Growth with solid fill">
            <a:extLst>
              <a:ext uri="{FF2B5EF4-FFF2-40B4-BE49-F238E27FC236}">
                <a16:creationId xmlns:a16="http://schemas.microsoft.com/office/drawing/2014/main" id="{2FC3691C-CBB9-14F2-8B63-A4F6A0392CC1}"/>
              </a:ext>
            </a:extLst>
          </p:cNvPr>
          <p:cNvSpPr/>
          <p:nvPr/>
        </p:nvSpPr>
        <p:spPr>
          <a:xfrm>
            <a:off x="6645351" y="2949329"/>
            <a:ext cx="333672" cy="343374"/>
          </a:xfrm>
          <a:prstGeom prst="rect">
            <a:avLst/>
          </a:prstGeom>
          <a:blipFill>
            <a:blip r:embed="rId22">
              <a:extLst>
                <a:ext uri="{96DAC541-7B7A-43D3-8B79-37D633B846F1}">
                  <asvg:svgBlip xmlns:asvg="http://schemas.microsoft.com/office/drawing/2016/SVG/main" r:embed="rId23"/>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6" name="Rectangle 65" descr="Research with solid fill">
            <a:extLst>
              <a:ext uri="{FF2B5EF4-FFF2-40B4-BE49-F238E27FC236}">
                <a16:creationId xmlns:a16="http://schemas.microsoft.com/office/drawing/2014/main" id="{9CC80AB6-2E11-ED06-3CF1-4D003B873A14}"/>
              </a:ext>
            </a:extLst>
          </p:cNvPr>
          <p:cNvSpPr/>
          <p:nvPr/>
        </p:nvSpPr>
        <p:spPr>
          <a:xfrm>
            <a:off x="6658983" y="5309964"/>
            <a:ext cx="320039" cy="320039"/>
          </a:xfrm>
          <a:prstGeom prst="rect">
            <a:avLst/>
          </a:prstGeom>
          <a:blipFill>
            <a:blip r:embed="rId24">
              <a:extLst>
                <a:ext uri="{96DAC541-7B7A-43D3-8B79-37D633B846F1}">
                  <asvg:svgBlip xmlns:asvg="http://schemas.microsoft.com/office/drawing/2016/SVG/main" r:embed="rId25"/>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1" name="Rectangle 70" descr="Group brainstorm with solid fill">
            <a:extLst>
              <a:ext uri="{FF2B5EF4-FFF2-40B4-BE49-F238E27FC236}">
                <a16:creationId xmlns:a16="http://schemas.microsoft.com/office/drawing/2014/main" id="{752DD75F-D871-3E6B-AAC7-EB25A895A41F}"/>
              </a:ext>
            </a:extLst>
          </p:cNvPr>
          <p:cNvSpPr/>
          <p:nvPr/>
        </p:nvSpPr>
        <p:spPr>
          <a:xfrm>
            <a:off x="6642706" y="2189428"/>
            <a:ext cx="313257" cy="305822"/>
          </a:xfrm>
          <a:prstGeom prst="rect">
            <a:avLst/>
          </a:prstGeom>
          <a:blipFill>
            <a:blip r:embed="rId26">
              <a:extLst>
                <a:ext uri="{96DAC541-7B7A-43D3-8B79-37D633B846F1}">
                  <asvg:svgBlip xmlns:asvg="http://schemas.microsoft.com/office/drawing/2016/SVG/main" r:embed="rId27"/>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8" name="Rectangle 77" descr="Recycle with solid fill">
            <a:extLst>
              <a:ext uri="{FF2B5EF4-FFF2-40B4-BE49-F238E27FC236}">
                <a16:creationId xmlns:a16="http://schemas.microsoft.com/office/drawing/2014/main" id="{1073702A-BD06-8646-DFB7-44AFCD327BAC}"/>
              </a:ext>
            </a:extLst>
          </p:cNvPr>
          <p:cNvSpPr/>
          <p:nvPr/>
        </p:nvSpPr>
        <p:spPr>
          <a:xfrm>
            <a:off x="6647588" y="3799830"/>
            <a:ext cx="308375" cy="311593"/>
          </a:xfrm>
          <a:prstGeom prst="rect">
            <a:avLst/>
          </a:prstGeom>
          <a:blipFill>
            <a:blip r:embed="rId28">
              <a:extLst>
                <a:ext uri="{96DAC541-7B7A-43D3-8B79-37D633B846F1}">
                  <asvg:svgBlip xmlns:asvg="http://schemas.microsoft.com/office/drawing/2016/SVG/main" r:embed="rId29"/>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0544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568C-A570-2944-1218-6E5DFFAD2D63}"/>
              </a:ext>
            </a:extLst>
          </p:cNvPr>
          <p:cNvSpPr>
            <a:spLocks noGrp="1"/>
          </p:cNvSpPr>
          <p:nvPr>
            <p:ph type="title"/>
          </p:nvPr>
        </p:nvSpPr>
        <p:spPr/>
        <p:txBody>
          <a:bodyPr/>
          <a:lstStyle/>
          <a:p>
            <a:r>
              <a:rPr lang="en-US" dirty="0"/>
              <a:t>Whiteboard activity</a:t>
            </a:r>
          </a:p>
        </p:txBody>
      </p:sp>
      <p:sp>
        <p:nvSpPr>
          <p:cNvPr id="3" name="Content Placeholder 2">
            <a:extLst>
              <a:ext uri="{FF2B5EF4-FFF2-40B4-BE49-F238E27FC236}">
                <a16:creationId xmlns:a16="http://schemas.microsoft.com/office/drawing/2014/main" id="{0A186C2D-8D05-17E2-B269-0818C1BAF2FB}"/>
              </a:ext>
            </a:extLst>
          </p:cNvPr>
          <p:cNvSpPr>
            <a:spLocks noGrp="1"/>
          </p:cNvSpPr>
          <p:nvPr>
            <p:ph idx="1"/>
          </p:nvPr>
        </p:nvSpPr>
        <p:spPr>
          <a:xfrm>
            <a:off x="838200" y="1825625"/>
            <a:ext cx="5805668" cy="4351338"/>
          </a:xfrm>
        </p:spPr>
        <p:txBody>
          <a:bodyPr/>
          <a:lstStyle/>
          <a:p>
            <a:r>
              <a:rPr lang="en-US" sz="2800" dirty="0"/>
              <a:t>Share your top tips for preparing for an early career award.</a:t>
            </a:r>
          </a:p>
          <a:p>
            <a:endParaRPr lang="en-US" dirty="0"/>
          </a:p>
          <a:p>
            <a:endParaRPr lang="en-US" dirty="0"/>
          </a:p>
          <a:p>
            <a:r>
              <a:rPr lang="en-US" sz="2800" dirty="0"/>
              <a:t>Share something you plan to do THIS WEEK for early career award preparation.</a:t>
            </a:r>
          </a:p>
        </p:txBody>
      </p:sp>
      <p:sp>
        <p:nvSpPr>
          <p:cNvPr id="5" name="Slide Number Placeholder 4">
            <a:extLst>
              <a:ext uri="{FF2B5EF4-FFF2-40B4-BE49-F238E27FC236}">
                <a16:creationId xmlns:a16="http://schemas.microsoft.com/office/drawing/2014/main" id="{9920F3BF-85B7-48EE-6F6C-AD2DFE3108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7" name="Text Placeholder 6">
            <a:extLst>
              <a:ext uri="{FF2B5EF4-FFF2-40B4-BE49-F238E27FC236}">
                <a16:creationId xmlns:a16="http://schemas.microsoft.com/office/drawing/2014/main" id="{397CB3CA-AC1A-25FD-16F3-56C6C8E418E6}"/>
              </a:ext>
            </a:extLst>
          </p:cNvPr>
          <p:cNvSpPr>
            <a:spLocks noGrp="1"/>
          </p:cNvSpPr>
          <p:nvPr>
            <p:ph type="body" sz="quarter" idx="13"/>
          </p:nvPr>
        </p:nvSpPr>
        <p:spPr/>
        <p:txBody>
          <a:bodyPr/>
          <a:lstStyle/>
          <a:p>
            <a:endParaRPr lang="en-US"/>
          </a:p>
        </p:txBody>
      </p:sp>
      <p:pic>
        <p:nvPicPr>
          <p:cNvPr id="6" name="Picture 5" descr="Multi-colored sticky notes on a whiteboard">
            <a:extLst>
              <a:ext uri="{FF2B5EF4-FFF2-40B4-BE49-F238E27FC236}">
                <a16:creationId xmlns:a16="http://schemas.microsoft.com/office/drawing/2014/main" id="{D67AAE72-3D72-5F1A-36A1-24EC8D104F1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902472" y="1690688"/>
            <a:ext cx="4953756" cy="3301698"/>
          </a:xfrm>
          <a:prstGeom prst="rect">
            <a:avLst/>
          </a:prstGeom>
        </p:spPr>
      </p:pic>
    </p:spTree>
    <p:extLst>
      <p:ext uri="{BB962C8B-B14F-4D97-AF65-F5344CB8AC3E}">
        <p14:creationId xmlns:p14="http://schemas.microsoft.com/office/powerpoint/2010/main" val="3700971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7EAA1-9900-0BBC-E0B6-CA52A2913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B4083-AF7F-AE0E-D051-6B36C40585EE}"/>
              </a:ext>
            </a:extLst>
          </p:cNvPr>
          <p:cNvSpPr>
            <a:spLocks noGrp="1"/>
          </p:cNvSpPr>
          <p:nvPr>
            <p:ph type="title"/>
          </p:nvPr>
        </p:nvSpPr>
        <p:spPr>
          <a:xfrm>
            <a:off x="3304903" y="365125"/>
            <a:ext cx="8048897" cy="1325563"/>
          </a:xfrm>
        </p:spPr>
        <p:txBody>
          <a:bodyPr/>
          <a:lstStyle/>
          <a:p>
            <a:r>
              <a:rPr lang="en-US" dirty="0"/>
              <a:t>Information</a:t>
            </a:r>
          </a:p>
        </p:txBody>
      </p:sp>
      <p:sp>
        <p:nvSpPr>
          <p:cNvPr id="3" name="Content Placeholder 2">
            <a:extLst>
              <a:ext uri="{FF2B5EF4-FFF2-40B4-BE49-F238E27FC236}">
                <a16:creationId xmlns:a16="http://schemas.microsoft.com/office/drawing/2014/main" id="{0964B880-E10C-0998-A7E1-1C0497A5E965}"/>
              </a:ext>
            </a:extLst>
          </p:cNvPr>
          <p:cNvSpPr>
            <a:spLocks noGrp="1"/>
          </p:cNvSpPr>
          <p:nvPr>
            <p:ph idx="1"/>
          </p:nvPr>
        </p:nvSpPr>
        <p:spPr>
          <a:xfrm>
            <a:off x="3304903" y="1825625"/>
            <a:ext cx="7765865" cy="4351338"/>
          </a:xfrm>
        </p:spPr>
        <p:txBody>
          <a:bodyPr/>
          <a:lstStyle/>
          <a:p>
            <a:pPr marL="342900" indent="-342900">
              <a:buFont typeface="Arial" panose="020B0604020202020204" pitchFamily="34" charset="0"/>
              <a:buChar char="•"/>
            </a:pPr>
            <a:r>
              <a:rPr lang="en-US" sz="2800" dirty="0"/>
              <a:t>Founded by Julia Barzyk, PhD, former Army Research Office Program Manager</a:t>
            </a:r>
          </a:p>
          <a:p>
            <a:pPr marL="342900" indent="-342900">
              <a:buFont typeface="Arial" panose="020B0604020202020204" pitchFamily="34" charset="0"/>
              <a:buChar char="•"/>
            </a:pPr>
            <a:r>
              <a:rPr lang="en-US" sz="2800" dirty="0"/>
              <a:t>Free resources including their weekly newsletter written for anyone pursuing external funding</a:t>
            </a:r>
          </a:p>
          <a:p>
            <a:pPr marL="342900" indent="-342900">
              <a:buFont typeface="Arial" panose="020B0604020202020204" pitchFamily="34" charset="0"/>
              <a:buChar char="•"/>
            </a:pPr>
            <a:r>
              <a:rPr lang="en-US" sz="2800" dirty="0"/>
              <a:t>Subscribe here: </a:t>
            </a:r>
            <a:r>
              <a:rPr lang="en-US" sz="2800" dirty="0">
                <a:hlinkClick r:id="rId3"/>
              </a:rPr>
              <a:t>https://wiseinvestigator.beehiiv.com/</a:t>
            </a:r>
            <a:r>
              <a:rPr lang="en-US" sz="2800" dirty="0"/>
              <a:t> </a:t>
            </a:r>
          </a:p>
          <a:p>
            <a:pPr marL="342900" indent="-342900">
              <a:buFont typeface="Arial" panose="020B0604020202020204" pitchFamily="34" charset="0"/>
              <a:buChar char="•"/>
            </a:pPr>
            <a:r>
              <a:rPr lang="en-US" sz="2800" dirty="0"/>
              <a:t>YouTube videos: </a:t>
            </a:r>
            <a:r>
              <a:rPr lang="en-US" sz="2800" dirty="0">
                <a:hlinkClick r:id="rId4"/>
              </a:rPr>
              <a:t>https://www.youtube.com/@wiseinvestigator</a:t>
            </a:r>
            <a:r>
              <a:rPr lang="en-US" sz="2800" dirty="0"/>
              <a:t> </a:t>
            </a:r>
          </a:p>
          <a:p>
            <a:endParaRPr lang="en-US" sz="2800" dirty="0"/>
          </a:p>
          <a:p>
            <a:endParaRPr lang="en-US" dirty="0"/>
          </a:p>
        </p:txBody>
      </p:sp>
      <p:sp>
        <p:nvSpPr>
          <p:cNvPr id="4" name="Slide Number Placeholder 3">
            <a:extLst>
              <a:ext uri="{FF2B5EF4-FFF2-40B4-BE49-F238E27FC236}">
                <a16:creationId xmlns:a16="http://schemas.microsoft.com/office/drawing/2014/main" id="{65A1E6CF-0F58-2796-A17A-DFA0039AB0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5" name="Picture 4" descr="Wise Investigator logo">
            <a:extLst>
              <a:ext uri="{FF2B5EF4-FFF2-40B4-BE49-F238E27FC236}">
                <a16:creationId xmlns:a16="http://schemas.microsoft.com/office/drawing/2014/main" id="{9138C5F3-38A8-DE33-433A-CD1DF93CFCF2}"/>
              </a:ext>
            </a:extLst>
          </p:cNvPr>
          <p:cNvPicPr>
            <a:picLocks noChangeAspect="1"/>
          </p:cNvPicPr>
          <p:nvPr/>
        </p:nvPicPr>
        <p:blipFill>
          <a:blip r:embed="rId5"/>
          <a:stretch>
            <a:fillRect/>
          </a:stretch>
        </p:blipFill>
        <p:spPr>
          <a:xfrm>
            <a:off x="302360" y="365125"/>
            <a:ext cx="2233749" cy="2233749"/>
          </a:xfrm>
          <a:prstGeom prst="rect">
            <a:avLst/>
          </a:prstGeom>
        </p:spPr>
      </p:pic>
      <p:pic>
        <p:nvPicPr>
          <p:cNvPr id="7" name="Picture 6" descr="Wise Investigator founder profile picture ">
            <a:extLst>
              <a:ext uri="{FF2B5EF4-FFF2-40B4-BE49-F238E27FC236}">
                <a16:creationId xmlns:a16="http://schemas.microsoft.com/office/drawing/2014/main" id="{8222FF2F-2C40-03B9-DAF9-07977F4885B1}"/>
              </a:ext>
            </a:extLst>
          </p:cNvPr>
          <p:cNvPicPr>
            <a:picLocks noChangeAspect="1"/>
          </p:cNvPicPr>
          <p:nvPr/>
        </p:nvPicPr>
        <p:blipFill>
          <a:blip r:embed="rId6"/>
          <a:stretch>
            <a:fillRect/>
          </a:stretch>
        </p:blipFill>
        <p:spPr>
          <a:xfrm>
            <a:off x="384430" y="2801031"/>
            <a:ext cx="2069611" cy="3103381"/>
          </a:xfrm>
          <a:prstGeom prst="rect">
            <a:avLst/>
          </a:prstGeom>
        </p:spPr>
      </p:pic>
    </p:spTree>
    <p:extLst>
      <p:ext uri="{BB962C8B-B14F-4D97-AF65-F5344CB8AC3E}">
        <p14:creationId xmlns:p14="http://schemas.microsoft.com/office/powerpoint/2010/main" val="3995226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B0F2C-A407-5E89-B952-119EC562A35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494088-52F4-B6FE-4CB1-63C2AC0119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000" b="1" i="0" u="none" strike="noStrike" kern="1200" cap="none" spc="0" normalizeH="0" baseline="0" noProof="0" smtClean="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9" name="Picture 8" descr="Portrait profile picture">
            <a:extLst>
              <a:ext uri="{FF2B5EF4-FFF2-40B4-BE49-F238E27FC236}">
                <a16:creationId xmlns:a16="http://schemas.microsoft.com/office/drawing/2014/main" id="{781445EB-0441-B313-F9E2-9ACAA7DEF0CD}"/>
              </a:ext>
            </a:extLst>
          </p:cNvPr>
          <p:cNvPicPr>
            <a:picLocks noChangeAspect="1"/>
          </p:cNvPicPr>
          <p:nvPr/>
        </p:nvPicPr>
        <p:blipFill>
          <a:blip r:embed="rId3"/>
          <a:stretch>
            <a:fillRect/>
          </a:stretch>
        </p:blipFill>
        <p:spPr>
          <a:xfrm>
            <a:off x="6659095" y="3904480"/>
            <a:ext cx="1676756" cy="1676756"/>
          </a:xfrm>
          <a:prstGeom prst="rect">
            <a:avLst/>
          </a:prstGeom>
        </p:spPr>
      </p:pic>
      <p:sp>
        <p:nvSpPr>
          <p:cNvPr id="10" name="TextBox 9">
            <a:extLst>
              <a:ext uri="{FF2B5EF4-FFF2-40B4-BE49-F238E27FC236}">
                <a16:creationId xmlns:a16="http://schemas.microsoft.com/office/drawing/2014/main" id="{A43398DE-226F-0C2A-D8EF-9F9694372AEB}"/>
              </a:ext>
            </a:extLst>
          </p:cNvPr>
          <p:cNvSpPr txBox="1"/>
          <p:nvPr/>
        </p:nvSpPr>
        <p:spPr>
          <a:xfrm>
            <a:off x="8335851" y="4281193"/>
            <a:ext cx="241488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Ashley Ray,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hlinkClick r:id="rId4"/>
              </a:rPr>
              <a:t>ashley.ray@ufl.edu</a:t>
            </a:r>
            <a:endPar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352-392-9270</a:t>
            </a:r>
          </a:p>
        </p:txBody>
      </p:sp>
      <p:sp>
        <p:nvSpPr>
          <p:cNvPr id="11" name="TextBox 10">
            <a:extLst>
              <a:ext uri="{FF2B5EF4-FFF2-40B4-BE49-F238E27FC236}">
                <a16:creationId xmlns:a16="http://schemas.microsoft.com/office/drawing/2014/main" id="{8AE4CD12-243E-CEC4-200D-4E5E4FE2739D}"/>
              </a:ext>
            </a:extLst>
          </p:cNvPr>
          <p:cNvSpPr txBox="1"/>
          <p:nvPr/>
        </p:nvSpPr>
        <p:spPr>
          <a:xfrm>
            <a:off x="8341124" y="2053302"/>
            <a:ext cx="207645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Gail Fish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hlinkClick r:id="rId5"/>
              </a:rPr>
              <a:t>gail.fish@ufl.edu</a:t>
            </a: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352-294-0571</a:t>
            </a:r>
          </a:p>
        </p:txBody>
      </p:sp>
      <p:sp>
        <p:nvSpPr>
          <p:cNvPr id="13" name="TextBox 12">
            <a:extLst>
              <a:ext uri="{FF2B5EF4-FFF2-40B4-BE49-F238E27FC236}">
                <a16:creationId xmlns:a16="http://schemas.microsoft.com/office/drawing/2014/main" id="{888D2EB5-1626-ED39-E698-5473B6D27104}"/>
              </a:ext>
            </a:extLst>
          </p:cNvPr>
          <p:cNvSpPr txBox="1"/>
          <p:nvPr/>
        </p:nvSpPr>
        <p:spPr>
          <a:xfrm>
            <a:off x="503000" y="1333704"/>
            <a:ext cx="6156095" cy="4748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A5"/>
                </a:solidFill>
                <a:effectLst/>
                <a:uLnTx/>
                <a:uFillTx/>
                <a:latin typeface="Aptos" panose="02110004020202020204"/>
                <a:ea typeface="+mn-ea"/>
                <a:cs typeface="Arial" panose="020B0604020202020204" pitchFamily="34" charset="0"/>
              </a:rPr>
              <a:t>STRATEGIC RESEARCH DEVELOPMENT</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20A5"/>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ptos" panose="02110004020202020204"/>
                <a:ea typeface="+mn-ea"/>
                <a:cs typeface="Arial" panose="020B0604020202020204" pitchFamily="34" charset="0"/>
              </a:rPr>
              <a:t>Future workshops/events:</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A5"/>
                </a:solidFill>
                <a:effectLst/>
                <a:uLnTx/>
                <a:uFillTx/>
                <a:latin typeface="Aptos" panose="02110004020202020204"/>
                <a:ea typeface="+mn-ea"/>
                <a:cs typeface="Arial" panose="020B0604020202020204" pitchFamily="34" charset="0"/>
              </a:rPr>
              <a:t>https://research.ufl.edu/srd/workshops-trainings.html</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rPr>
              <a:t>Limited Submissions: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hlinkClick r:id="rId6"/>
              </a:rPr>
              <a:t>limitedprograms@research.ufl.edu</a:t>
            </a:r>
            <a:endPar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rPr>
              <a: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rPr>
              <a:t>Research Development: </a:t>
            </a: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hlinkClick r:id="rId7"/>
              </a:rPr>
              <a:t>researchdevelopment@research.ufl.edu</a:t>
            </a: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rPr>
              <a:t> </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rPr>
              <a:t>Internal Seed Fund Programs: </a:t>
            </a:r>
            <a:r>
              <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hlinkClick r:id="rId8"/>
              </a:rPr>
              <a:t>opportunityfund@research.ufl.edu</a:t>
            </a:r>
            <a:endParaRPr kumimoji="0" lang="en-US" sz="2400" b="0" i="0" u="none" strike="noStrike" kern="1200" cap="none" spc="0" normalizeH="0" baseline="0" noProof="0" dirty="0">
              <a:ln>
                <a:noFill/>
              </a:ln>
              <a:solidFill>
                <a:srgbClr val="000000"/>
              </a:solidFill>
              <a:effectLst/>
              <a:uLnTx/>
              <a:uFillTx/>
              <a:latin typeface="Aptos" panose="02110004020202020204"/>
              <a:ea typeface="+mn-ea"/>
              <a:cs typeface="Arial" panose="020B0604020202020204" pitchFamily="34" charset="0"/>
            </a:endParaRPr>
          </a:p>
        </p:txBody>
      </p:sp>
      <p:sp>
        <p:nvSpPr>
          <p:cNvPr id="14" name="Title 1">
            <a:extLst>
              <a:ext uri="{FF2B5EF4-FFF2-40B4-BE49-F238E27FC236}">
                <a16:creationId xmlns:a16="http://schemas.microsoft.com/office/drawing/2014/main" id="{777C45ED-5722-1D71-56CA-6069503D9795}"/>
              </a:ext>
            </a:extLst>
          </p:cNvPr>
          <p:cNvSpPr txBox="1">
            <a:spLocks/>
          </p:cNvSpPr>
          <p:nvPr/>
        </p:nvSpPr>
        <p:spPr>
          <a:xfrm>
            <a:off x="797830" y="373063"/>
            <a:ext cx="10901138" cy="681079"/>
          </a:xfrm>
          <a:prstGeom prst="rect">
            <a:avLst/>
          </a:prstGeom>
        </p:spPr>
        <p:txBody>
          <a:bodyPr/>
          <a:lstStyle>
            <a:lvl1pPr algn="l" defTabSz="914400" rtl="0" eaLnBrk="1" latinLnBrk="0" hangingPunct="1">
              <a:lnSpc>
                <a:spcPct val="90000"/>
              </a:lnSpc>
              <a:spcBef>
                <a:spcPct val="0"/>
              </a:spcBef>
              <a:buNone/>
              <a:defRPr sz="2400" b="1" i="0" kern="1200" spc="-80" baseline="0">
                <a:solidFill>
                  <a:srgbClr val="011FA3"/>
                </a:solidFill>
                <a:latin typeface="Obviously Wide Semi" pitchFamily="82" charset="77"/>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4000" b="1" i="0" u="none" strike="noStrike" kern="1200" cap="none" spc="100" normalizeH="0" baseline="0" noProof="0" dirty="0">
                <a:ln>
                  <a:noFill/>
                </a:ln>
                <a:solidFill>
                  <a:srgbClr val="FA4616"/>
                </a:solidFill>
                <a:effectLst/>
                <a:uLnTx/>
                <a:uFillTx/>
                <a:latin typeface="Arial" panose="020B0604020202020204" pitchFamily="34" charset="0"/>
                <a:ea typeface="+mj-ea"/>
                <a:cs typeface="Arial" panose="020B0604020202020204" pitchFamily="34" charset="0"/>
              </a:rPr>
              <a:t>Contact Information</a:t>
            </a:r>
          </a:p>
        </p:txBody>
      </p:sp>
      <p:pic>
        <p:nvPicPr>
          <p:cNvPr id="15" name="Picture 14" descr="Portrait profile picture">
            <a:extLst>
              <a:ext uri="{FF2B5EF4-FFF2-40B4-BE49-F238E27FC236}">
                <a16:creationId xmlns:a16="http://schemas.microsoft.com/office/drawing/2014/main" id="{5EC053E4-937E-0771-35C1-9491598C2CC8}"/>
              </a:ext>
            </a:extLst>
          </p:cNvPr>
          <p:cNvPicPr>
            <a:picLocks noChangeAspect="1"/>
          </p:cNvPicPr>
          <p:nvPr/>
        </p:nvPicPr>
        <p:blipFill>
          <a:blip r:embed="rId9"/>
          <a:stretch>
            <a:fillRect/>
          </a:stretch>
        </p:blipFill>
        <p:spPr>
          <a:xfrm>
            <a:off x="6659095" y="1676734"/>
            <a:ext cx="1676756" cy="1676756"/>
          </a:xfrm>
          <a:prstGeom prst="rect">
            <a:avLst/>
          </a:prstGeom>
        </p:spPr>
      </p:pic>
    </p:spTree>
    <p:extLst>
      <p:ext uri="{BB962C8B-B14F-4D97-AF65-F5344CB8AC3E}">
        <p14:creationId xmlns:p14="http://schemas.microsoft.com/office/powerpoint/2010/main" val="292508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F61126-C90A-D619-193C-B113BE71839C}"/>
              </a:ext>
            </a:extLst>
          </p:cNvPr>
          <p:cNvSpPr>
            <a:spLocks noGrp="1"/>
          </p:cNvSpPr>
          <p:nvPr>
            <p:ph type="sldNum" sz="quarter" idx="4294967295"/>
          </p:nvPr>
        </p:nvSpPr>
        <p:spPr>
          <a:xfrm>
            <a:off x="9448800" y="6665913"/>
            <a:ext cx="2743200" cy="1555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32C732-AAC8-F547-A38C-3ADCCEC237B4}" type="slidenum">
              <a:rPr kumimoji="0" lang="en-US" sz="1200" b="0" i="0" u="none" strike="noStrike" kern="1200" cap="none" spc="0" normalizeH="0" baseline="0" noProof="0" smtClean="0">
                <a:ln>
                  <a:noFill/>
                </a:ln>
                <a:solidFill>
                  <a:srgbClr val="000000">
                    <a:tint val="82000"/>
                  </a:srgb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000000">
                  <a:tint val="82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4396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Custom Design">
  <a:themeElements>
    <a:clrScheme name="MOMENTUM 1">
      <a:dk1>
        <a:srgbClr val="000000"/>
      </a:dk1>
      <a:lt1>
        <a:srgbClr val="FFFFFF"/>
      </a:lt1>
      <a:dk2>
        <a:srgbClr val="002657"/>
      </a:dk2>
      <a:lt2>
        <a:srgbClr val="C7C9C8"/>
      </a:lt2>
      <a:accent1>
        <a:srgbClr val="FA4616"/>
      </a:accent1>
      <a:accent2>
        <a:srgbClr val="0020A5"/>
      </a:accent2>
      <a:accent3>
        <a:srgbClr val="F2A900"/>
      </a:accent3>
      <a:accent4>
        <a:srgbClr val="228848"/>
      </a:accent4>
      <a:accent5>
        <a:srgbClr val="692A60"/>
      </a:accent5>
      <a:accent6>
        <a:srgbClr val="D32737"/>
      </a:accent6>
      <a:hlink>
        <a:srgbClr val="343741"/>
      </a:hlink>
      <a:folHlink>
        <a:srgbClr val="34374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1415</Words>
  <Application>Microsoft Office PowerPoint</Application>
  <PresentationFormat>Widescreen</PresentationFormat>
  <Paragraphs>183</Paragraphs>
  <Slides>22</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Aptos</vt:lpstr>
      <vt:lpstr>Aptos Display</vt:lpstr>
      <vt:lpstr>Arial</vt:lpstr>
      <vt:lpstr>Baguet Script</vt:lpstr>
      <vt:lpstr>Calibri</vt:lpstr>
      <vt:lpstr>Gentona Book</vt:lpstr>
      <vt:lpstr>Obviously Wide Bold</vt:lpstr>
      <vt:lpstr>Custom Design</vt:lpstr>
      <vt:lpstr>Office Theme</vt:lpstr>
      <vt:lpstr>Strategy Lunch and Learn #1</vt:lpstr>
      <vt:lpstr>Strategy Lunch and Learn Series</vt:lpstr>
      <vt:lpstr>Housekeeping</vt:lpstr>
      <vt:lpstr>PowerPoint Presentation</vt:lpstr>
      <vt:lpstr>PowerPoint Presentation</vt:lpstr>
      <vt:lpstr>Early Career Programs</vt:lpstr>
      <vt:lpstr>Poll time!</vt:lpstr>
      <vt:lpstr>PowerPoint Presentation</vt:lpstr>
      <vt:lpstr>Early Career Programs: Myth and Fact</vt:lpstr>
      <vt:lpstr>Early Career Programs: Myth and Fact</vt:lpstr>
      <vt:lpstr>Early Career Programs: Myth and Fact</vt:lpstr>
      <vt:lpstr>Early Career Programs: Myth and Fact</vt:lpstr>
      <vt:lpstr>Strategies for Early Career Programs</vt:lpstr>
      <vt:lpstr>Get feedback on your proposal.  Early and often.</vt:lpstr>
      <vt:lpstr>Search for recent awardees. They are often requested to review future early career applications. </vt:lpstr>
      <vt:lpstr>For proposals with boarder impacts, connect with partners and other resources. </vt:lpstr>
      <vt:lpstr>Learn More on Campus</vt:lpstr>
      <vt:lpstr> YOU + IFAS Office of Research = ALL-IFAS Early CAREER Cohort </vt:lpstr>
      <vt:lpstr>Whiteboard activity</vt:lpstr>
      <vt:lpstr>Information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Ray,Ashley E</dc:creator>
  <cp:lastModifiedBy>Fish,Gail A</cp:lastModifiedBy>
  <cp:revision>3</cp:revision>
  <dcterms:created xsi:type="dcterms:W3CDTF">2026-01-28T18:28:47Z</dcterms:created>
  <dcterms:modified xsi:type="dcterms:W3CDTF">2026-01-29T20:21:16Z</dcterms:modified>
</cp:coreProperties>
</file>