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1"/>
  </p:notesMasterIdLst>
  <p:sldIdLst>
    <p:sldId id="286" r:id="rId2"/>
    <p:sldId id="257" r:id="rId3"/>
    <p:sldId id="261" r:id="rId4"/>
    <p:sldId id="258" r:id="rId5"/>
    <p:sldId id="262" r:id="rId6"/>
    <p:sldId id="259" r:id="rId7"/>
    <p:sldId id="263" r:id="rId8"/>
    <p:sldId id="264" r:id="rId9"/>
    <p:sldId id="283" r:id="rId10"/>
    <p:sldId id="265" r:id="rId11"/>
    <p:sldId id="284" r:id="rId12"/>
    <p:sldId id="269" r:id="rId13"/>
    <p:sldId id="285" r:id="rId14"/>
    <p:sldId id="280" r:id="rId15"/>
    <p:sldId id="277" r:id="rId16"/>
    <p:sldId id="281" r:id="rId17"/>
    <p:sldId id="278" r:id="rId18"/>
    <p:sldId id="282" r:id="rId19"/>
    <p:sldId id="279" r:id="rId20"/>
  </p:sldIdLst>
  <p:sldSz cx="10058400" cy="7772400"/>
  <p:notesSz cx="6858000" cy="9144000"/>
  <p:defaultTextStyle>
    <a:defPPr>
      <a:defRPr lang="en-US"/>
    </a:defPPr>
    <a:lvl1pPr marL="0" algn="l" defTabSz="963778" rtl="0" eaLnBrk="1" latinLnBrk="0" hangingPunct="1">
      <a:defRPr sz="1897" kern="1200">
        <a:solidFill>
          <a:schemeClr val="tx1"/>
        </a:solidFill>
        <a:latin typeface="+mn-lt"/>
        <a:ea typeface="+mn-ea"/>
        <a:cs typeface="+mn-cs"/>
      </a:defRPr>
    </a:lvl1pPr>
    <a:lvl2pPr marL="481889" algn="l" defTabSz="963778" rtl="0" eaLnBrk="1" latinLnBrk="0" hangingPunct="1">
      <a:defRPr sz="1897" kern="1200">
        <a:solidFill>
          <a:schemeClr val="tx1"/>
        </a:solidFill>
        <a:latin typeface="+mn-lt"/>
        <a:ea typeface="+mn-ea"/>
        <a:cs typeface="+mn-cs"/>
      </a:defRPr>
    </a:lvl2pPr>
    <a:lvl3pPr marL="963778" algn="l" defTabSz="963778" rtl="0" eaLnBrk="1" latinLnBrk="0" hangingPunct="1">
      <a:defRPr sz="1897" kern="1200">
        <a:solidFill>
          <a:schemeClr val="tx1"/>
        </a:solidFill>
        <a:latin typeface="+mn-lt"/>
        <a:ea typeface="+mn-ea"/>
        <a:cs typeface="+mn-cs"/>
      </a:defRPr>
    </a:lvl3pPr>
    <a:lvl4pPr marL="1445666" algn="l" defTabSz="963778" rtl="0" eaLnBrk="1" latinLnBrk="0" hangingPunct="1">
      <a:defRPr sz="1897" kern="1200">
        <a:solidFill>
          <a:schemeClr val="tx1"/>
        </a:solidFill>
        <a:latin typeface="+mn-lt"/>
        <a:ea typeface="+mn-ea"/>
        <a:cs typeface="+mn-cs"/>
      </a:defRPr>
    </a:lvl4pPr>
    <a:lvl5pPr marL="1927555" algn="l" defTabSz="963778" rtl="0" eaLnBrk="1" latinLnBrk="0" hangingPunct="1">
      <a:defRPr sz="1897" kern="1200">
        <a:solidFill>
          <a:schemeClr val="tx1"/>
        </a:solidFill>
        <a:latin typeface="+mn-lt"/>
        <a:ea typeface="+mn-ea"/>
        <a:cs typeface="+mn-cs"/>
      </a:defRPr>
    </a:lvl5pPr>
    <a:lvl6pPr marL="2409444" algn="l" defTabSz="963778" rtl="0" eaLnBrk="1" latinLnBrk="0" hangingPunct="1">
      <a:defRPr sz="1897" kern="1200">
        <a:solidFill>
          <a:schemeClr val="tx1"/>
        </a:solidFill>
        <a:latin typeface="+mn-lt"/>
        <a:ea typeface="+mn-ea"/>
        <a:cs typeface="+mn-cs"/>
      </a:defRPr>
    </a:lvl6pPr>
    <a:lvl7pPr marL="2891333" algn="l" defTabSz="963778" rtl="0" eaLnBrk="1" latinLnBrk="0" hangingPunct="1">
      <a:defRPr sz="1897" kern="1200">
        <a:solidFill>
          <a:schemeClr val="tx1"/>
        </a:solidFill>
        <a:latin typeface="+mn-lt"/>
        <a:ea typeface="+mn-ea"/>
        <a:cs typeface="+mn-cs"/>
      </a:defRPr>
    </a:lvl7pPr>
    <a:lvl8pPr marL="3373222" algn="l" defTabSz="963778" rtl="0" eaLnBrk="1" latinLnBrk="0" hangingPunct="1">
      <a:defRPr sz="1897" kern="1200">
        <a:solidFill>
          <a:schemeClr val="tx1"/>
        </a:solidFill>
        <a:latin typeface="+mn-lt"/>
        <a:ea typeface="+mn-ea"/>
        <a:cs typeface="+mn-cs"/>
      </a:defRPr>
    </a:lvl8pPr>
    <a:lvl9pPr marL="3855110" algn="l" defTabSz="963778" rtl="0" eaLnBrk="1" latinLnBrk="0" hangingPunct="1">
      <a:defRPr sz="189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1"/>
    <p:restoredTop sz="94666"/>
  </p:normalViewPr>
  <p:slideViewPr>
    <p:cSldViewPr snapToGrid="0" snapToObjects="1">
      <p:cViewPr varScale="1">
        <p:scale>
          <a:sx n="78" d="100"/>
          <a:sy n="78" d="100"/>
        </p:scale>
        <p:origin x="168"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2B06F5-2762-E541-94E6-C4462E0EB874}" type="datetimeFigureOut">
              <a:rPr lang="en-US" smtClean="0"/>
              <a:t>7/26/18</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492A4C-62AC-BC4F-859D-B66320DAF0DD}" type="slidenum">
              <a:rPr lang="en-US" smtClean="0"/>
              <a:t>‹#›</a:t>
            </a:fld>
            <a:endParaRPr lang="en-US"/>
          </a:p>
        </p:txBody>
      </p:sp>
    </p:spTree>
    <p:extLst>
      <p:ext uri="{BB962C8B-B14F-4D97-AF65-F5344CB8AC3E}">
        <p14:creationId xmlns:p14="http://schemas.microsoft.com/office/powerpoint/2010/main" val="611744344"/>
      </p:ext>
    </p:extLst>
  </p:cSld>
  <p:clrMap bg1="lt1" tx1="dk1" bg2="lt2" tx2="dk2" accent1="accent1" accent2="accent2" accent3="accent3" accent4="accent4" accent5="accent5" accent6="accent6" hlink="hlink" folHlink="folHlink"/>
  <p:notesStyle>
    <a:lvl1pPr marL="0" algn="l" defTabSz="963778" rtl="0" eaLnBrk="1" latinLnBrk="0" hangingPunct="1">
      <a:defRPr sz="1265" kern="1200">
        <a:solidFill>
          <a:schemeClr val="tx1"/>
        </a:solidFill>
        <a:latin typeface="+mn-lt"/>
        <a:ea typeface="+mn-ea"/>
        <a:cs typeface="+mn-cs"/>
      </a:defRPr>
    </a:lvl1pPr>
    <a:lvl2pPr marL="481889" algn="l" defTabSz="963778" rtl="0" eaLnBrk="1" latinLnBrk="0" hangingPunct="1">
      <a:defRPr sz="1265" kern="1200">
        <a:solidFill>
          <a:schemeClr val="tx1"/>
        </a:solidFill>
        <a:latin typeface="+mn-lt"/>
        <a:ea typeface="+mn-ea"/>
        <a:cs typeface="+mn-cs"/>
      </a:defRPr>
    </a:lvl2pPr>
    <a:lvl3pPr marL="963778" algn="l" defTabSz="963778" rtl="0" eaLnBrk="1" latinLnBrk="0" hangingPunct="1">
      <a:defRPr sz="1265" kern="1200">
        <a:solidFill>
          <a:schemeClr val="tx1"/>
        </a:solidFill>
        <a:latin typeface="+mn-lt"/>
        <a:ea typeface="+mn-ea"/>
        <a:cs typeface="+mn-cs"/>
      </a:defRPr>
    </a:lvl3pPr>
    <a:lvl4pPr marL="1445666" algn="l" defTabSz="963778" rtl="0" eaLnBrk="1" latinLnBrk="0" hangingPunct="1">
      <a:defRPr sz="1265" kern="1200">
        <a:solidFill>
          <a:schemeClr val="tx1"/>
        </a:solidFill>
        <a:latin typeface="+mn-lt"/>
        <a:ea typeface="+mn-ea"/>
        <a:cs typeface="+mn-cs"/>
      </a:defRPr>
    </a:lvl4pPr>
    <a:lvl5pPr marL="1927555" algn="l" defTabSz="963778" rtl="0" eaLnBrk="1" latinLnBrk="0" hangingPunct="1">
      <a:defRPr sz="1265" kern="1200">
        <a:solidFill>
          <a:schemeClr val="tx1"/>
        </a:solidFill>
        <a:latin typeface="+mn-lt"/>
        <a:ea typeface="+mn-ea"/>
        <a:cs typeface="+mn-cs"/>
      </a:defRPr>
    </a:lvl5pPr>
    <a:lvl6pPr marL="2409444" algn="l" defTabSz="963778" rtl="0" eaLnBrk="1" latinLnBrk="0" hangingPunct="1">
      <a:defRPr sz="1265" kern="1200">
        <a:solidFill>
          <a:schemeClr val="tx1"/>
        </a:solidFill>
        <a:latin typeface="+mn-lt"/>
        <a:ea typeface="+mn-ea"/>
        <a:cs typeface="+mn-cs"/>
      </a:defRPr>
    </a:lvl6pPr>
    <a:lvl7pPr marL="2891333" algn="l" defTabSz="963778" rtl="0" eaLnBrk="1" latinLnBrk="0" hangingPunct="1">
      <a:defRPr sz="1265" kern="1200">
        <a:solidFill>
          <a:schemeClr val="tx1"/>
        </a:solidFill>
        <a:latin typeface="+mn-lt"/>
        <a:ea typeface="+mn-ea"/>
        <a:cs typeface="+mn-cs"/>
      </a:defRPr>
    </a:lvl7pPr>
    <a:lvl8pPr marL="3373222" algn="l" defTabSz="963778" rtl="0" eaLnBrk="1" latinLnBrk="0" hangingPunct="1">
      <a:defRPr sz="1265" kern="1200">
        <a:solidFill>
          <a:schemeClr val="tx1"/>
        </a:solidFill>
        <a:latin typeface="+mn-lt"/>
        <a:ea typeface="+mn-ea"/>
        <a:cs typeface="+mn-cs"/>
      </a:defRPr>
    </a:lvl8pPr>
    <a:lvl9pPr marL="3855110" algn="l" defTabSz="963778" rtl="0" eaLnBrk="1" latinLnBrk="0" hangingPunct="1">
      <a:defRPr sz="12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2</a:t>
            </a:fld>
            <a:endParaRPr lang="en-US"/>
          </a:p>
        </p:txBody>
      </p:sp>
    </p:spTree>
    <p:extLst>
      <p:ext uri="{BB962C8B-B14F-4D97-AF65-F5344CB8AC3E}">
        <p14:creationId xmlns:p14="http://schemas.microsoft.com/office/powerpoint/2010/main" val="3835859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11</a:t>
            </a:fld>
            <a:endParaRPr lang="en-US"/>
          </a:p>
        </p:txBody>
      </p:sp>
    </p:spTree>
    <p:extLst>
      <p:ext uri="{BB962C8B-B14F-4D97-AF65-F5344CB8AC3E}">
        <p14:creationId xmlns:p14="http://schemas.microsoft.com/office/powerpoint/2010/main" val="745861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12</a:t>
            </a:fld>
            <a:endParaRPr lang="en-US"/>
          </a:p>
        </p:txBody>
      </p:sp>
    </p:spTree>
    <p:extLst>
      <p:ext uri="{BB962C8B-B14F-4D97-AF65-F5344CB8AC3E}">
        <p14:creationId xmlns:p14="http://schemas.microsoft.com/office/powerpoint/2010/main" val="672563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13</a:t>
            </a:fld>
            <a:endParaRPr lang="en-US"/>
          </a:p>
        </p:txBody>
      </p:sp>
    </p:spTree>
    <p:extLst>
      <p:ext uri="{BB962C8B-B14F-4D97-AF65-F5344CB8AC3E}">
        <p14:creationId xmlns:p14="http://schemas.microsoft.com/office/powerpoint/2010/main" val="23835268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14</a:t>
            </a:fld>
            <a:endParaRPr lang="en-US"/>
          </a:p>
        </p:txBody>
      </p:sp>
    </p:spTree>
    <p:extLst>
      <p:ext uri="{BB962C8B-B14F-4D97-AF65-F5344CB8AC3E}">
        <p14:creationId xmlns:p14="http://schemas.microsoft.com/office/powerpoint/2010/main" val="4015828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15</a:t>
            </a:fld>
            <a:endParaRPr lang="en-US"/>
          </a:p>
        </p:txBody>
      </p:sp>
    </p:spTree>
    <p:extLst>
      <p:ext uri="{BB962C8B-B14F-4D97-AF65-F5344CB8AC3E}">
        <p14:creationId xmlns:p14="http://schemas.microsoft.com/office/powerpoint/2010/main" val="2447545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16</a:t>
            </a:fld>
            <a:endParaRPr lang="en-US"/>
          </a:p>
        </p:txBody>
      </p:sp>
    </p:spTree>
    <p:extLst>
      <p:ext uri="{BB962C8B-B14F-4D97-AF65-F5344CB8AC3E}">
        <p14:creationId xmlns:p14="http://schemas.microsoft.com/office/powerpoint/2010/main" val="2439279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17</a:t>
            </a:fld>
            <a:endParaRPr lang="en-US"/>
          </a:p>
        </p:txBody>
      </p:sp>
    </p:spTree>
    <p:extLst>
      <p:ext uri="{BB962C8B-B14F-4D97-AF65-F5344CB8AC3E}">
        <p14:creationId xmlns:p14="http://schemas.microsoft.com/office/powerpoint/2010/main" val="1499139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18</a:t>
            </a:fld>
            <a:endParaRPr lang="en-US"/>
          </a:p>
        </p:txBody>
      </p:sp>
    </p:spTree>
    <p:extLst>
      <p:ext uri="{BB962C8B-B14F-4D97-AF65-F5344CB8AC3E}">
        <p14:creationId xmlns:p14="http://schemas.microsoft.com/office/powerpoint/2010/main" val="3007023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19</a:t>
            </a:fld>
            <a:endParaRPr lang="en-US"/>
          </a:p>
        </p:txBody>
      </p:sp>
    </p:spTree>
    <p:extLst>
      <p:ext uri="{BB962C8B-B14F-4D97-AF65-F5344CB8AC3E}">
        <p14:creationId xmlns:p14="http://schemas.microsoft.com/office/powerpoint/2010/main" val="201859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3</a:t>
            </a:fld>
            <a:endParaRPr lang="en-US"/>
          </a:p>
        </p:txBody>
      </p:sp>
    </p:spTree>
    <p:extLst>
      <p:ext uri="{BB962C8B-B14F-4D97-AF65-F5344CB8AC3E}">
        <p14:creationId xmlns:p14="http://schemas.microsoft.com/office/powerpoint/2010/main" val="628934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4</a:t>
            </a:fld>
            <a:endParaRPr lang="en-US"/>
          </a:p>
        </p:txBody>
      </p:sp>
    </p:spTree>
    <p:extLst>
      <p:ext uri="{BB962C8B-B14F-4D97-AF65-F5344CB8AC3E}">
        <p14:creationId xmlns:p14="http://schemas.microsoft.com/office/powerpoint/2010/main" val="4289039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5</a:t>
            </a:fld>
            <a:endParaRPr lang="en-US"/>
          </a:p>
        </p:txBody>
      </p:sp>
    </p:spTree>
    <p:extLst>
      <p:ext uri="{BB962C8B-B14F-4D97-AF65-F5344CB8AC3E}">
        <p14:creationId xmlns:p14="http://schemas.microsoft.com/office/powerpoint/2010/main" val="3744909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6</a:t>
            </a:fld>
            <a:endParaRPr lang="en-US"/>
          </a:p>
        </p:txBody>
      </p:sp>
    </p:spTree>
    <p:extLst>
      <p:ext uri="{BB962C8B-B14F-4D97-AF65-F5344CB8AC3E}">
        <p14:creationId xmlns:p14="http://schemas.microsoft.com/office/powerpoint/2010/main" val="1703189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7</a:t>
            </a:fld>
            <a:endParaRPr lang="en-US"/>
          </a:p>
        </p:txBody>
      </p:sp>
    </p:spTree>
    <p:extLst>
      <p:ext uri="{BB962C8B-B14F-4D97-AF65-F5344CB8AC3E}">
        <p14:creationId xmlns:p14="http://schemas.microsoft.com/office/powerpoint/2010/main" val="307664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8</a:t>
            </a:fld>
            <a:endParaRPr lang="en-US"/>
          </a:p>
        </p:txBody>
      </p:sp>
    </p:spTree>
    <p:extLst>
      <p:ext uri="{BB962C8B-B14F-4D97-AF65-F5344CB8AC3E}">
        <p14:creationId xmlns:p14="http://schemas.microsoft.com/office/powerpoint/2010/main" val="3106882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9</a:t>
            </a:fld>
            <a:endParaRPr lang="en-US"/>
          </a:p>
        </p:txBody>
      </p:sp>
    </p:spTree>
    <p:extLst>
      <p:ext uri="{BB962C8B-B14F-4D97-AF65-F5344CB8AC3E}">
        <p14:creationId xmlns:p14="http://schemas.microsoft.com/office/powerpoint/2010/main" val="2749163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92A4C-62AC-BC4F-859D-B66320DAF0DD}" type="slidenum">
              <a:rPr lang="en-US" smtClean="0"/>
              <a:t>10</a:t>
            </a:fld>
            <a:endParaRPr lang="en-US"/>
          </a:p>
        </p:txBody>
      </p:sp>
    </p:spTree>
    <p:extLst>
      <p:ext uri="{BB962C8B-B14F-4D97-AF65-F5344CB8AC3E}">
        <p14:creationId xmlns:p14="http://schemas.microsoft.com/office/powerpoint/2010/main" val="3921218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84F3C5-2554-7245-AACD-E7CFB6EE06F7}" type="datetimeFigureOut">
              <a:rPr lang="en-US" smtClean="0"/>
              <a:t>7/26/18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1567508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4F3C5-2554-7245-AACD-E7CFB6EE06F7}" type="datetimeFigureOut">
              <a:rPr lang="en-US" smtClean="0"/>
              <a:t>7/26/18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470469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4F3C5-2554-7245-AACD-E7CFB6EE06F7}" type="datetimeFigureOut">
              <a:rPr lang="en-US" smtClean="0"/>
              <a:t>7/26/18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318230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4F3C5-2554-7245-AACD-E7CFB6EE06F7}" type="datetimeFigureOut">
              <a:rPr lang="en-US" smtClean="0"/>
              <a:t>7/26/18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1227540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84F3C5-2554-7245-AACD-E7CFB6EE06F7}" type="datetimeFigureOut">
              <a:rPr lang="en-US" smtClean="0"/>
              <a:t>7/26/18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1001034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84F3C5-2554-7245-AACD-E7CFB6EE06F7}" type="datetimeFigureOut">
              <a:rPr lang="en-US" smtClean="0"/>
              <a:t>7/26/18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3811046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84F3C5-2554-7245-AACD-E7CFB6EE06F7}" type="datetimeFigureOut">
              <a:rPr lang="en-US" smtClean="0"/>
              <a:t>7/26/18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1559980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84F3C5-2554-7245-AACD-E7CFB6EE06F7}" type="datetimeFigureOut">
              <a:rPr lang="en-US" smtClean="0"/>
              <a:t>7/26/18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2316994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84F3C5-2554-7245-AACD-E7CFB6EE06F7}" type="datetimeFigureOut">
              <a:rPr lang="en-US" smtClean="0"/>
              <a:t>7/26/18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2489048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Edit Master text styles</a:t>
            </a:r>
          </a:p>
        </p:txBody>
      </p:sp>
      <p:sp>
        <p:nvSpPr>
          <p:cNvPr id="5" name="Date Placeholder 4"/>
          <p:cNvSpPr>
            <a:spLocks noGrp="1"/>
          </p:cNvSpPr>
          <p:nvPr>
            <p:ph type="dt" sz="half" idx="10"/>
          </p:nvPr>
        </p:nvSpPr>
        <p:spPr/>
        <p:txBody>
          <a:bodyPr/>
          <a:lstStyle/>
          <a:p>
            <a:fld id="{2784F3C5-2554-7245-AACD-E7CFB6EE06F7}" type="datetimeFigureOut">
              <a:rPr lang="en-US" smtClean="0"/>
              <a:t>7/26/18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205612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Edit Master text styles</a:t>
            </a:r>
          </a:p>
        </p:txBody>
      </p:sp>
      <p:sp>
        <p:nvSpPr>
          <p:cNvPr id="5" name="Date Placeholder 4"/>
          <p:cNvSpPr>
            <a:spLocks noGrp="1"/>
          </p:cNvSpPr>
          <p:nvPr>
            <p:ph type="dt" sz="half" idx="10"/>
          </p:nvPr>
        </p:nvSpPr>
        <p:spPr/>
        <p:txBody>
          <a:bodyPr/>
          <a:lstStyle/>
          <a:p>
            <a:fld id="{2784F3C5-2554-7245-AACD-E7CFB6EE06F7}" type="datetimeFigureOut">
              <a:rPr lang="en-US" smtClean="0"/>
              <a:t>7/26/18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97B7A-05D2-514A-A095-FDC228791B12}" type="slidenum">
              <a:rPr lang="en-US" smtClean="0"/>
              <a:t>‹#›</a:t>
            </a:fld>
            <a:endParaRPr lang="en-US"/>
          </a:p>
        </p:txBody>
      </p:sp>
    </p:spTree>
    <p:extLst>
      <p:ext uri="{BB962C8B-B14F-4D97-AF65-F5344CB8AC3E}">
        <p14:creationId xmlns:p14="http://schemas.microsoft.com/office/powerpoint/2010/main" val="1567340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2784F3C5-2554-7245-AACD-E7CFB6EE06F7}" type="datetimeFigureOut">
              <a:rPr lang="en-US" smtClean="0"/>
              <a:t>7/26/18</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DC797B7A-05D2-514A-A095-FDC228791B12}" type="slidenum">
              <a:rPr lang="en-US" smtClean="0"/>
              <a:t>‹#›</a:t>
            </a:fld>
            <a:endParaRPr lang="en-US"/>
          </a:p>
        </p:txBody>
      </p:sp>
    </p:spTree>
    <p:extLst>
      <p:ext uri="{BB962C8B-B14F-4D97-AF65-F5344CB8AC3E}">
        <p14:creationId xmlns:p14="http://schemas.microsoft.com/office/powerpoint/2010/main" val="2974630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65E09-7786-B640-8BF2-9EC733B7F024}"/>
              </a:ext>
            </a:extLst>
          </p:cNvPr>
          <p:cNvSpPr>
            <a:spLocks noGrp="1"/>
          </p:cNvSpPr>
          <p:nvPr>
            <p:ph type="title"/>
          </p:nvPr>
        </p:nvSpPr>
        <p:spPr/>
        <p:txBody>
          <a:bodyPr/>
          <a:lstStyle/>
          <a:p>
            <a:r>
              <a:rPr lang="en-US" dirty="0"/>
              <a:t>Directions</a:t>
            </a:r>
          </a:p>
        </p:txBody>
      </p:sp>
      <p:sp>
        <p:nvSpPr>
          <p:cNvPr id="3" name="Content Placeholder 2">
            <a:extLst>
              <a:ext uri="{FF2B5EF4-FFF2-40B4-BE49-F238E27FC236}">
                <a16:creationId xmlns:a16="http://schemas.microsoft.com/office/drawing/2014/main" id="{DFF0E809-2E3C-1A47-90DF-E11BE7F58FA3}"/>
              </a:ext>
            </a:extLst>
          </p:cNvPr>
          <p:cNvSpPr>
            <a:spLocks noGrp="1"/>
          </p:cNvSpPr>
          <p:nvPr>
            <p:ph idx="1"/>
          </p:nvPr>
        </p:nvSpPr>
        <p:spPr/>
        <p:txBody>
          <a:bodyPr>
            <a:normAutofit fontScale="85000" lnSpcReduction="20000"/>
          </a:bodyPr>
          <a:lstStyle/>
          <a:p>
            <a:r>
              <a:rPr lang="en-US" dirty="0"/>
              <a:t>Print slides 2-19 landscape and double sided with one full slide per page. </a:t>
            </a:r>
          </a:p>
          <a:p>
            <a:r>
              <a:rPr lang="en-US" dirty="0"/>
              <a:t>Use one color for each wheel size, so all small wheels will be the same color, all medium wheels will be the same color, and all large wheels will be the same color. </a:t>
            </a:r>
          </a:p>
          <a:p>
            <a:r>
              <a:rPr lang="en-US" dirty="0"/>
              <a:t>Once printed, cut out circles and sort by level (easy, challenge, and syllable) So, you will have three completed wheels, each with a small, medium, and large piece. </a:t>
            </a:r>
          </a:p>
          <a:p>
            <a:r>
              <a:rPr lang="en-US" dirty="0"/>
              <a:t>Stack the pieces for each wheel, pierce the center of each with a paperclip or pencil tip, then secure with a paper fastener</a:t>
            </a:r>
          </a:p>
          <a:p>
            <a:r>
              <a:rPr lang="en-US" dirty="0"/>
              <a:t>Because each wheel will be double sided, you can remove the paper fastener and flip the wheels for different blending combinations. </a:t>
            </a:r>
          </a:p>
        </p:txBody>
      </p:sp>
    </p:spTree>
    <p:extLst>
      <p:ext uri="{BB962C8B-B14F-4D97-AF65-F5344CB8AC3E}">
        <p14:creationId xmlns:p14="http://schemas.microsoft.com/office/powerpoint/2010/main" val="2329852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B7D55BD-E9CD-5F48-94F9-C9A18E48A9ED}"/>
              </a:ext>
            </a:extLst>
          </p:cNvPr>
          <p:cNvGrpSpPr/>
          <p:nvPr/>
        </p:nvGrpSpPr>
        <p:grpSpPr>
          <a:xfrm>
            <a:off x="2201173" y="1043781"/>
            <a:ext cx="5588001" cy="5577538"/>
            <a:chOff x="1334122" y="179885"/>
            <a:chExt cx="6850505" cy="6850505"/>
          </a:xfrm>
        </p:grpSpPr>
        <p:sp>
          <p:nvSpPr>
            <p:cNvPr id="26" name="Oval 25">
              <a:extLst>
                <a:ext uri="{FF2B5EF4-FFF2-40B4-BE49-F238E27FC236}">
                  <a16:creationId xmlns:a16="http://schemas.microsoft.com/office/drawing/2014/main" id="{4BC0C150-B922-D343-8E76-BB83E7834B83}"/>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27" name="Straight Connector 26">
              <a:extLst>
                <a:ext uri="{FF2B5EF4-FFF2-40B4-BE49-F238E27FC236}">
                  <a16:creationId xmlns:a16="http://schemas.microsoft.com/office/drawing/2014/main" id="{8B9E9B9C-AD94-8140-9224-4A815D0BA73D}"/>
                </a:ext>
              </a:extLst>
            </p:cNvPr>
            <p:cNvCxnSpPr>
              <a:stCxn id="26" idx="0"/>
              <a:endCxn id="26"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BF894B-9F89-6349-BC29-C889D377963E}"/>
                </a:ext>
              </a:extLst>
            </p:cNvPr>
            <p:cNvCxnSpPr>
              <a:stCxn id="26" idx="2"/>
              <a:endCxn id="26"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8E5F995-EFC4-9541-8115-C69C0AB46321}"/>
                </a:ext>
              </a:extLst>
            </p:cNvPr>
            <p:cNvCxnSpPr>
              <a:stCxn id="26" idx="1"/>
              <a:endCxn id="26"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A649F-B0F9-2642-B547-07F75E658C58}"/>
                </a:ext>
              </a:extLst>
            </p:cNvPr>
            <p:cNvCxnSpPr>
              <a:stCxn id="26" idx="3"/>
              <a:endCxn id="26"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44F94D6-12F6-F04C-9834-43C88C0ADF4F}"/>
              </a:ext>
            </a:extLst>
          </p:cNvPr>
          <p:cNvGrpSpPr/>
          <p:nvPr/>
        </p:nvGrpSpPr>
        <p:grpSpPr>
          <a:xfrm>
            <a:off x="2060413" y="745363"/>
            <a:ext cx="5834725" cy="5947851"/>
            <a:chOff x="1966758" y="659528"/>
            <a:chExt cx="5569510" cy="5677494"/>
          </a:xfrm>
        </p:grpSpPr>
        <p:sp>
          <p:nvSpPr>
            <p:cNvPr id="21" name="TextBox 20">
              <a:extLst>
                <a:ext uri="{FF2B5EF4-FFF2-40B4-BE49-F238E27FC236}">
                  <a16:creationId xmlns:a16="http://schemas.microsoft.com/office/drawing/2014/main" id="{A5521DA9-9BFA-D443-981E-9D74F0EEEAEA}"/>
                </a:ext>
              </a:extLst>
            </p:cNvPr>
            <p:cNvSpPr txBox="1"/>
            <p:nvPr/>
          </p:nvSpPr>
          <p:spPr>
            <a:xfrm>
              <a:off x="6747457" y="3155334"/>
              <a:ext cx="788811" cy="549811"/>
            </a:xfrm>
            <a:prstGeom prst="rect">
              <a:avLst/>
            </a:prstGeom>
            <a:noFill/>
          </p:spPr>
          <p:txBody>
            <a:bodyPr wrap="square" rtlCol="0">
              <a:spAutoFit/>
            </a:bodyPr>
            <a:lstStyle/>
            <a:p>
              <a:r>
                <a:rPr lang="en-US" sz="3143" dirty="0" err="1">
                  <a:latin typeface="Century Gothic" panose="020B0502020202020204" pitchFamily="34" charset="0"/>
                </a:rPr>
                <a:t>ar</a:t>
              </a:r>
              <a:endParaRPr lang="en-US" sz="3143" dirty="0">
                <a:latin typeface="Century Gothic" panose="020B0502020202020204" pitchFamily="34" charset="0"/>
              </a:endParaRPr>
            </a:p>
          </p:txBody>
        </p:sp>
        <p:sp>
          <p:nvSpPr>
            <p:cNvPr id="22" name="TextBox 21">
              <a:extLst>
                <a:ext uri="{FF2B5EF4-FFF2-40B4-BE49-F238E27FC236}">
                  <a16:creationId xmlns:a16="http://schemas.microsoft.com/office/drawing/2014/main" id="{905F2D56-7D93-E34B-A40F-9E3D72537A7B}"/>
                </a:ext>
              </a:extLst>
            </p:cNvPr>
            <p:cNvSpPr txBox="1"/>
            <p:nvPr/>
          </p:nvSpPr>
          <p:spPr>
            <a:xfrm rot="2741485">
              <a:off x="6201421" y="4836462"/>
              <a:ext cx="722549" cy="549811"/>
            </a:xfrm>
            <a:prstGeom prst="rect">
              <a:avLst/>
            </a:prstGeom>
            <a:noFill/>
          </p:spPr>
          <p:txBody>
            <a:bodyPr wrap="square" rtlCol="0">
              <a:spAutoFit/>
            </a:bodyPr>
            <a:lstStyle/>
            <a:p>
              <a:r>
                <a:rPr lang="en-US" sz="3143" dirty="0" err="1">
                  <a:latin typeface="Century Gothic" panose="020B0502020202020204" pitchFamily="34" charset="0"/>
                </a:rPr>
                <a:t>er</a:t>
              </a:r>
              <a:endParaRPr lang="en-US" sz="3143" dirty="0">
                <a:latin typeface="Century Gothic" panose="020B0502020202020204" pitchFamily="34" charset="0"/>
              </a:endParaRPr>
            </a:p>
          </p:txBody>
        </p:sp>
        <p:sp>
          <p:nvSpPr>
            <p:cNvPr id="23" name="TextBox 22">
              <a:extLst>
                <a:ext uri="{FF2B5EF4-FFF2-40B4-BE49-F238E27FC236}">
                  <a16:creationId xmlns:a16="http://schemas.microsoft.com/office/drawing/2014/main" id="{BD9BE947-2354-0B41-9058-D37AEB9BAAB1}"/>
                </a:ext>
              </a:extLst>
            </p:cNvPr>
            <p:cNvSpPr txBox="1"/>
            <p:nvPr/>
          </p:nvSpPr>
          <p:spPr>
            <a:xfrm rot="5400000">
              <a:off x="4685430" y="5740900"/>
              <a:ext cx="642432" cy="549811"/>
            </a:xfrm>
            <a:prstGeom prst="rect">
              <a:avLst/>
            </a:prstGeom>
            <a:noFill/>
          </p:spPr>
          <p:txBody>
            <a:bodyPr wrap="square" rtlCol="0">
              <a:spAutoFit/>
            </a:bodyPr>
            <a:lstStyle/>
            <a:p>
              <a:r>
                <a:rPr lang="en-US" sz="3143" dirty="0" err="1">
                  <a:latin typeface="Century Gothic" panose="020B0502020202020204" pitchFamily="34" charset="0"/>
                </a:rPr>
                <a:t>ir</a:t>
              </a:r>
              <a:endParaRPr lang="en-US" sz="3143" dirty="0">
                <a:latin typeface="Century Gothic" panose="020B0502020202020204" pitchFamily="34" charset="0"/>
              </a:endParaRPr>
            </a:p>
          </p:txBody>
        </p:sp>
        <p:sp>
          <p:nvSpPr>
            <p:cNvPr id="24" name="TextBox 23">
              <a:extLst>
                <a:ext uri="{FF2B5EF4-FFF2-40B4-BE49-F238E27FC236}">
                  <a16:creationId xmlns:a16="http://schemas.microsoft.com/office/drawing/2014/main" id="{3F015507-F25E-864C-A29A-5B995A8D7099}"/>
                </a:ext>
              </a:extLst>
            </p:cNvPr>
            <p:cNvSpPr txBox="1"/>
            <p:nvPr/>
          </p:nvSpPr>
          <p:spPr>
            <a:xfrm rot="8009865">
              <a:off x="2874365" y="5126467"/>
              <a:ext cx="679209" cy="549811"/>
            </a:xfrm>
            <a:prstGeom prst="rect">
              <a:avLst/>
            </a:prstGeom>
            <a:noFill/>
          </p:spPr>
          <p:txBody>
            <a:bodyPr wrap="square" rtlCol="0">
              <a:spAutoFit/>
            </a:bodyPr>
            <a:lstStyle/>
            <a:p>
              <a:r>
                <a:rPr lang="en-US" sz="3143" dirty="0">
                  <a:latin typeface="Century Gothic" panose="020B0502020202020204" pitchFamily="34" charset="0"/>
                </a:rPr>
                <a:t>or</a:t>
              </a:r>
            </a:p>
          </p:txBody>
        </p:sp>
        <p:sp>
          <p:nvSpPr>
            <p:cNvPr id="37" name="TextBox 36">
              <a:extLst>
                <a:ext uri="{FF2B5EF4-FFF2-40B4-BE49-F238E27FC236}">
                  <a16:creationId xmlns:a16="http://schemas.microsoft.com/office/drawing/2014/main" id="{7E81111B-14BD-E544-B2DE-43E3394B2487}"/>
                </a:ext>
              </a:extLst>
            </p:cNvPr>
            <p:cNvSpPr txBox="1"/>
            <p:nvPr/>
          </p:nvSpPr>
          <p:spPr>
            <a:xfrm rot="10800000">
              <a:off x="1966758" y="3532643"/>
              <a:ext cx="724452" cy="549811"/>
            </a:xfrm>
            <a:prstGeom prst="rect">
              <a:avLst/>
            </a:prstGeom>
            <a:noFill/>
          </p:spPr>
          <p:txBody>
            <a:bodyPr wrap="square" rtlCol="0">
              <a:spAutoFit/>
            </a:bodyPr>
            <a:lstStyle/>
            <a:p>
              <a:r>
                <a:rPr lang="en-US" sz="3143" dirty="0" err="1">
                  <a:latin typeface="Century Gothic" panose="020B0502020202020204" pitchFamily="34" charset="0"/>
                </a:rPr>
                <a:t>ur</a:t>
              </a:r>
              <a:endParaRPr lang="en-US" sz="3143" dirty="0">
                <a:latin typeface="Century Gothic" panose="020B0502020202020204" pitchFamily="34" charset="0"/>
              </a:endParaRPr>
            </a:p>
          </p:txBody>
        </p:sp>
        <p:sp>
          <p:nvSpPr>
            <p:cNvPr id="38" name="TextBox 37">
              <a:extLst>
                <a:ext uri="{FF2B5EF4-FFF2-40B4-BE49-F238E27FC236}">
                  <a16:creationId xmlns:a16="http://schemas.microsoft.com/office/drawing/2014/main" id="{3FA05DEC-97AC-1F48-8903-33F20D0C0F6D}"/>
                </a:ext>
              </a:extLst>
            </p:cNvPr>
            <p:cNvSpPr txBox="1"/>
            <p:nvPr/>
          </p:nvSpPr>
          <p:spPr>
            <a:xfrm rot="13440873">
              <a:off x="2590225" y="1730113"/>
              <a:ext cx="646357" cy="549811"/>
            </a:xfrm>
            <a:prstGeom prst="rect">
              <a:avLst/>
            </a:prstGeom>
            <a:noFill/>
          </p:spPr>
          <p:txBody>
            <a:bodyPr wrap="square" rtlCol="0">
              <a:spAutoFit/>
            </a:bodyPr>
            <a:lstStyle/>
            <a:p>
              <a:r>
                <a:rPr lang="en-US" sz="3143" dirty="0">
                  <a:latin typeface="Century Gothic" panose="020B0502020202020204" pitchFamily="34" charset="0"/>
                </a:rPr>
                <a:t>oi</a:t>
              </a:r>
            </a:p>
          </p:txBody>
        </p:sp>
        <p:sp>
          <p:nvSpPr>
            <p:cNvPr id="39" name="TextBox 38">
              <a:extLst>
                <a:ext uri="{FF2B5EF4-FFF2-40B4-BE49-F238E27FC236}">
                  <a16:creationId xmlns:a16="http://schemas.microsoft.com/office/drawing/2014/main" id="{90B12AAF-F617-804B-A063-4FB94D4D6B4D}"/>
                </a:ext>
              </a:extLst>
            </p:cNvPr>
            <p:cNvSpPr txBox="1"/>
            <p:nvPr/>
          </p:nvSpPr>
          <p:spPr>
            <a:xfrm rot="16200000">
              <a:off x="4087728" y="865422"/>
              <a:ext cx="961600" cy="549811"/>
            </a:xfrm>
            <a:prstGeom prst="rect">
              <a:avLst/>
            </a:prstGeom>
            <a:noFill/>
          </p:spPr>
          <p:txBody>
            <a:bodyPr wrap="square" rtlCol="0">
              <a:spAutoFit/>
            </a:bodyPr>
            <a:lstStyle/>
            <a:p>
              <a:r>
                <a:rPr lang="en-US" sz="3143" dirty="0">
                  <a:latin typeface="Century Gothic" panose="020B0502020202020204" pitchFamily="34" charset="0"/>
                </a:rPr>
                <a:t>au</a:t>
              </a:r>
            </a:p>
          </p:txBody>
        </p:sp>
        <p:sp>
          <p:nvSpPr>
            <p:cNvPr id="40" name="TextBox 39">
              <a:extLst>
                <a:ext uri="{FF2B5EF4-FFF2-40B4-BE49-F238E27FC236}">
                  <a16:creationId xmlns:a16="http://schemas.microsoft.com/office/drawing/2014/main" id="{B72EB40D-ED88-6444-8D44-530FA4FCA241}"/>
                </a:ext>
              </a:extLst>
            </p:cNvPr>
            <p:cNvSpPr txBox="1"/>
            <p:nvPr/>
          </p:nvSpPr>
          <p:spPr>
            <a:xfrm rot="18675445">
              <a:off x="5853556" y="1437513"/>
              <a:ext cx="944466" cy="549811"/>
            </a:xfrm>
            <a:prstGeom prst="rect">
              <a:avLst/>
            </a:prstGeom>
            <a:noFill/>
          </p:spPr>
          <p:txBody>
            <a:bodyPr wrap="square" rtlCol="0">
              <a:spAutoFit/>
            </a:bodyPr>
            <a:lstStyle/>
            <a:p>
              <a:r>
                <a:rPr lang="en-US" sz="3143" dirty="0" err="1">
                  <a:latin typeface="Century Gothic" panose="020B0502020202020204" pitchFamily="34" charset="0"/>
                </a:rPr>
                <a:t>ea</a:t>
              </a:r>
              <a:endParaRPr lang="en-US" sz="3143" dirty="0">
                <a:latin typeface="Century Gothic" panose="020B0502020202020204" pitchFamily="34" charset="0"/>
              </a:endParaRPr>
            </a:p>
          </p:txBody>
        </p:sp>
      </p:grpSp>
      <p:sp>
        <p:nvSpPr>
          <p:cNvPr id="17" name="TextBox 16">
            <a:extLst>
              <a:ext uri="{FF2B5EF4-FFF2-40B4-BE49-F238E27FC236}">
                <a16:creationId xmlns:a16="http://schemas.microsoft.com/office/drawing/2014/main" id="{7C99FFAF-0841-664C-9C46-A41B87E7D3A0}"/>
              </a:ext>
            </a:extLst>
          </p:cNvPr>
          <p:cNvSpPr txBox="1"/>
          <p:nvPr/>
        </p:nvSpPr>
        <p:spPr>
          <a:xfrm>
            <a:off x="7228177" y="242880"/>
            <a:ext cx="2379019" cy="398122"/>
          </a:xfrm>
          <a:prstGeom prst="rect">
            <a:avLst/>
          </a:prstGeom>
          <a:noFill/>
        </p:spPr>
        <p:txBody>
          <a:bodyPr wrap="square" rtlCol="0">
            <a:spAutoFit/>
          </a:bodyPr>
          <a:lstStyle/>
          <a:p>
            <a:r>
              <a:rPr lang="en-US" sz="1987" dirty="0"/>
              <a:t>challenge medium 1</a:t>
            </a:r>
          </a:p>
        </p:txBody>
      </p:sp>
    </p:spTree>
    <p:extLst>
      <p:ext uri="{BB962C8B-B14F-4D97-AF65-F5344CB8AC3E}">
        <p14:creationId xmlns:p14="http://schemas.microsoft.com/office/powerpoint/2010/main" val="414566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B7D55BD-E9CD-5F48-94F9-C9A18E48A9ED}"/>
              </a:ext>
            </a:extLst>
          </p:cNvPr>
          <p:cNvGrpSpPr/>
          <p:nvPr/>
        </p:nvGrpSpPr>
        <p:grpSpPr>
          <a:xfrm>
            <a:off x="2256593" y="1126911"/>
            <a:ext cx="5588001" cy="5577538"/>
            <a:chOff x="1334122" y="179885"/>
            <a:chExt cx="6850505" cy="6850505"/>
          </a:xfrm>
        </p:grpSpPr>
        <p:sp>
          <p:nvSpPr>
            <p:cNvPr id="26" name="Oval 25">
              <a:extLst>
                <a:ext uri="{FF2B5EF4-FFF2-40B4-BE49-F238E27FC236}">
                  <a16:creationId xmlns:a16="http://schemas.microsoft.com/office/drawing/2014/main" id="{4BC0C150-B922-D343-8E76-BB83E7834B83}"/>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27" name="Straight Connector 26">
              <a:extLst>
                <a:ext uri="{FF2B5EF4-FFF2-40B4-BE49-F238E27FC236}">
                  <a16:creationId xmlns:a16="http://schemas.microsoft.com/office/drawing/2014/main" id="{8B9E9B9C-AD94-8140-9224-4A815D0BA73D}"/>
                </a:ext>
              </a:extLst>
            </p:cNvPr>
            <p:cNvCxnSpPr>
              <a:stCxn id="26" idx="0"/>
              <a:endCxn id="26"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BF894B-9F89-6349-BC29-C889D377963E}"/>
                </a:ext>
              </a:extLst>
            </p:cNvPr>
            <p:cNvCxnSpPr>
              <a:stCxn id="26" idx="2"/>
              <a:endCxn id="26"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8E5F995-EFC4-9541-8115-C69C0AB46321}"/>
                </a:ext>
              </a:extLst>
            </p:cNvPr>
            <p:cNvCxnSpPr>
              <a:stCxn id="26" idx="1"/>
              <a:endCxn id="26"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A649F-B0F9-2642-B547-07F75E658C58}"/>
                </a:ext>
              </a:extLst>
            </p:cNvPr>
            <p:cNvCxnSpPr>
              <a:stCxn id="26" idx="3"/>
              <a:endCxn id="26"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44F94D6-12F6-F04C-9834-43C88C0ADF4F}"/>
              </a:ext>
            </a:extLst>
          </p:cNvPr>
          <p:cNvGrpSpPr/>
          <p:nvPr/>
        </p:nvGrpSpPr>
        <p:grpSpPr>
          <a:xfrm>
            <a:off x="1941958" y="854306"/>
            <a:ext cx="6234201" cy="6237924"/>
            <a:chOff x="1800786" y="684168"/>
            <a:chExt cx="5950828" cy="5954382"/>
          </a:xfrm>
        </p:grpSpPr>
        <p:sp>
          <p:nvSpPr>
            <p:cNvPr id="21" name="TextBox 20">
              <a:extLst>
                <a:ext uri="{FF2B5EF4-FFF2-40B4-BE49-F238E27FC236}">
                  <a16:creationId xmlns:a16="http://schemas.microsoft.com/office/drawing/2014/main" id="{A5521DA9-9BFA-D443-981E-9D74F0EEEAEA}"/>
                </a:ext>
              </a:extLst>
            </p:cNvPr>
            <p:cNvSpPr txBox="1"/>
            <p:nvPr/>
          </p:nvSpPr>
          <p:spPr>
            <a:xfrm>
              <a:off x="6817030" y="3203190"/>
              <a:ext cx="934584" cy="472874"/>
            </a:xfrm>
            <a:prstGeom prst="rect">
              <a:avLst/>
            </a:prstGeom>
            <a:noFill/>
          </p:spPr>
          <p:txBody>
            <a:bodyPr wrap="square" rtlCol="0">
              <a:spAutoFit/>
            </a:bodyPr>
            <a:lstStyle/>
            <a:p>
              <a:r>
                <a:rPr lang="en-US" sz="2619" dirty="0" err="1">
                  <a:latin typeface="Century Gothic" panose="020B0502020202020204" pitchFamily="34" charset="0"/>
                </a:rPr>
                <a:t>ou</a:t>
              </a:r>
              <a:endParaRPr lang="en-US" sz="2619" dirty="0">
                <a:latin typeface="Century Gothic" panose="020B0502020202020204" pitchFamily="34" charset="0"/>
              </a:endParaRPr>
            </a:p>
          </p:txBody>
        </p:sp>
        <p:sp>
          <p:nvSpPr>
            <p:cNvPr id="22" name="TextBox 21">
              <a:extLst>
                <a:ext uri="{FF2B5EF4-FFF2-40B4-BE49-F238E27FC236}">
                  <a16:creationId xmlns:a16="http://schemas.microsoft.com/office/drawing/2014/main" id="{905F2D56-7D93-E34B-A40F-9E3D72537A7B}"/>
                </a:ext>
              </a:extLst>
            </p:cNvPr>
            <p:cNvSpPr txBox="1"/>
            <p:nvPr/>
          </p:nvSpPr>
          <p:spPr>
            <a:xfrm rot="2741485">
              <a:off x="6167693" y="5026450"/>
              <a:ext cx="980558" cy="472874"/>
            </a:xfrm>
            <a:prstGeom prst="rect">
              <a:avLst/>
            </a:prstGeom>
            <a:noFill/>
          </p:spPr>
          <p:txBody>
            <a:bodyPr wrap="square" rtlCol="0">
              <a:spAutoFit/>
            </a:bodyPr>
            <a:lstStyle/>
            <a:p>
              <a:r>
                <a:rPr lang="en-US" sz="2619" dirty="0">
                  <a:latin typeface="Century Gothic" panose="020B0502020202020204" pitchFamily="34" charset="0"/>
                </a:rPr>
                <a:t>ow</a:t>
              </a:r>
            </a:p>
          </p:txBody>
        </p:sp>
        <p:sp>
          <p:nvSpPr>
            <p:cNvPr id="23" name="TextBox 22">
              <a:extLst>
                <a:ext uri="{FF2B5EF4-FFF2-40B4-BE49-F238E27FC236}">
                  <a16:creationId xmlns:a16="http://schemas.microsoft.com/office/drawing/2014/main" id="{BD9BE947-2354-0B41-9058-D37AEB9BAAB1}"/>
                </a:ext>
              </a:extLst>
            </p:cNvPr>
            <p:cNvSpPr txBox="1"/>
            <p:nvPr/>
          </p:nvSpPr>
          <p:spPr>
            <a:xfrm rot="5400000">
              <a:off x="4447980" y="5873267"/>
              <a:ext cx="1057692" cy="472874"/>
            </a:xfrm>
            <a:prstGeom prst="rect">
              <a:avLst/>
            </a:prstGeom>
            <a:noFill/>
          </p:spPr>
          <p:txBody>
            <a:bodyPr wrap="square" rtlCol="0">
              <a:spAutoFit/>
            </a:bodyPr>
            <a:lstStyle/>
            <a:p>
              <a:r>
                <a:rPr lang="en-US" sz="2619" dirty="0" err="1">
                  <a:latin typeface="Century Gothic" panose="020B0502020202020204" pitchFamily="34" charset="0"/>
                </a:rPr>
                <a:t>igh</a:t>
              </a:r>
              <a:endParaRPr lang="en-US" sz="2619" dirty="0">
                <a:latin typeface="Century Gothic" panose="020B0502020202020204" pitchFamily="34" charset="0"/>
              </a:endParaRPr>
            </a:p>
          </p:txBody>
        </p:sp>
        <p:sp>
          <p:nvSpPr>
            <p:cNvPr id="24" name="TextBox 23">
              <a:extLst>
                <a:ext uri="{FF2B5EF4-FFF2-40B4-BE49-F238E27FC236}">
                  <a16:creationId xmlns:a16="http://schemas.microsoft.com/office/drawing/2014/main" id="{3F015507-F25E-864C-A29A-5B995A8D7099}"/>
                </a:ext>
              </a:extLst>
            </p:cNvPr>
            <p:cNvSpPr txBox="1"/>
            <p:nvPr/>
          </p:nvSpPr>
          <p:spPr>
            <a:xfrm rot="8009865">
              <a:off x="2786391" y="5297949"/>
              <a:ext cx="679209" cy="472874"/>
            </a:xfrm>
            <a:prstGeom prst="rect">
              <a:avLst/>
            </a:prstGeom>
            <a:noFill/>
          </p:spPr>
          <p:txBody>
            <a:bodyPr wrap="square" rtlCol="0">
              <a:spAutoFit/>
            </a:bodyPr>
            <a:lstStyle/>
            <a:p>
              <a:r>
                <a:rPr lang="en-US" sz="2619" dirty="0" err="1">
                  <a:latin typeface="Century Gothic" panose="020B0502020202020204" pitchFamily="34" charset="0"/>
                </a:rPr>
                <a:t>ie</a:t>
              </a:r>
              <a:endParaRPr lang="en-US" sz="2619" dirty="0">
                <a:latin typeface="Century Gothic" panose="020B0502020202020204" pitchFamily="34" charset="0"/>
              </a:endParaRPr>
            </a:p>
          </p:txBody>
        </p:sp>
        <p:sp>
          <p:nvSpPr>
            <p:cNvPr id="37" name="TextBox 36">
              <a:extLst>
                <a:ext uri="{FF2B5EF4-FFF2-40B4-BE49-F238E27FC236}">
                  <a16:creationId xmlns:a16="http://schemas.microsoft.com/office/drawing/2014/main" id="{7E81111B-14BD-E544-B2DE-43E3394B2487}"/>
                </a:ext>
              </a:extLst>
            </p:cNvPr>
            <p:cNvSpPr txBox="1"/>
            <p:nvPr/>
          </p:nvSpPr>
          <p:spPr>
            <a:xfrm rot="10800000">
              <a:off x="1800786" y="3536917"/>
              <a:ext cx="999951" cy="472874"/>
            </a:xfrm>
            <a:prstGeom prst="rect">
              <a:avLst/>
            </a:prstGeom>
            <a:noFill/>
          </p:spPr>
          <p:txBody>
            <a:bodyPr wrap="square" rtlCol="0">
              <a:spAutoFit/>
            </a:bodyPr>
            <a:lstStyle/>
            <a:p>
              <a:r>
                <a:rPr lang="en-US" sz="2619" dirty="0" err="1">
                  <a:latin typeface="Century Gothic" panose="020B0502020202020204" pitchFamily="34" charset="0"/>
                </a:rPr>
                <a:t>ew</a:t>
              </a:r>
              <a:endParaRPr lang="en-US" sz="2619" dirty="0">
                <a:latin typeface="Century Gothic" panose="020B0502020202020204" pitchFamily="34" charset="0"/>
              </a:endParaRPr>
            </a:p>
          </p:txBody>
        </p:sp>
        <p:sp>
          <p:nvSpPr>
            <p:cNvPr id="38" name="TextBox 37">
              <a:extLst>
                <a:ext uri="{FF2B5EF4-FFF2-40B4-BE49-F238E27FC236}">
                  <a16:creationId xmlns:a16="http://schemas.microsoft.com/office/drawing/2014/main" id="{3FA05DEC-97AC-1F48-8903-33F20D0C0F6D}"/>
                </a:ext>
              </a:extLst>
            </p:cNvPr>
            <p:cNvSpPr txBox="1"/>
            <p:nvPr/>
          </p:nvSpPr>
          <p:spPr>
            <a:xfrm rot="13440873">
              <a:off x="2304036" y="1739456"/>
              <a:ext cx="1063325" cy="472874"/>
            </a:xfrm>
            <a:prstGeom prst="rect">
              <a:avLst/>
            </a:prstGeom>
            <a:noFill/>
          </p:spPr>
          <p:txBody>
            <a:bodyPr wrap="square" rtlCol="0">
              <a:spAutoFit/>
            </a:bodyPr>
            <a:lstStyle/>
            <a:p>
              <a:r>
                <a:rPr lang="en-US" sz="2619" dirty="0" err="1">
                  <a:latin typeface="Century Gothic" panose="020B0502020202020204" pitchFamily="34" charset="0"/>
                </a:rPr>
                <a:t>oo</a:t>
              </a:r>
              <a:endParaRPr lang="en-US" sz="2619" dirty="0">
                <a:latin typeface="Century Gothic" panose="020B0502020202020204" pitchFamily="34" charset="0"/>
              </a:endParaRPr>
            </a:p>
          </p:txBody>
        </p:sp>
        <p:sp>
          <p:nvSpPr>
            <p:cNvPr id="39" name="TextBox 38">
              <a:extLst>
                <a:ext uri="{FF2B5EF4-FFF2-40B4-BE49-F238E27FC236}">
                  <a16:creationId xmlns:a16="http://schemas.microsoft.com/office/drawing/2014/main" id="{90B12AAF-F617-804B-A063-4FB94D4D6B4D}"/>
                </a:ext>
              </a:extLst>
            </p:cNvPr>
            <p:cNvSpPr txBox="1"/>
            <p:nvPr/>
          </p:nvSpPr>
          <p:spPr>
            <a:xfrm rot="16200000">
              <a:off x="4113956" y="928531"/>
              <a:ext cx="961600" cy="472874"/>
            </a:xfrm>
            <a:prstGeom prst="rect">
              <a:avLst/>
            </a:prstGeom>
            <a:noFill/>
          </p:spPr>
          <p:txBody>
            <a:bodyPr wrap="square" rtlCol="0">
              <a:spAutoFit/>
            </a:bodyPr>
            <a:lstStyle/>
            <a:p>
              <a:r>
                <a:rPr lang="en-US" sz="2619" dirty="0">
                  <a:latin typeface="Century Gothic" panose="020B0502020202020204" pitchFamily="34" charset="0"/>
                </a:rPr>
                <a:t>aw</a:t>
              </a:r>
            </a:p>
          </p:txBody>
        </p:sp>
        <p:sp>
          <p:nvSpPr>
            <p:cNvPr id="40" name="TextBox 39">
              <a:extLst>
                <a:ext uri="{FF2B5EF4-FFF2-40B4-BE49-F238E27FC236}">
                  <a16:creationId xmlns:a16="http://schemas.microsoft.com/office/drawing/2014/main" id="{B72EB40D-ED88-6444-8D44-530FA4FCA241}"/>
                </a:ext>
              </a:extLst>
            </p:cNvPr>
            <p:cNvSpPr txBox="1"/>
            <p:nvPr/>
          </p:nvSpPr>
          <p:spPr>
            <a:xfrm rot="18675445">
              <a:off x="5930230" y="1460285"/>
              <a:ext cx="944466" cy="472874"/>
            </a:xfrm>
            <a:prstGeom prst="rect">
              <a:avLst/>
            </a:prstGeom>
            <a:noFill/>
          </p:spPr>
          <p:txBody>
            <a:bodyPr wrap="square" rtlCol="0">
              <a:spAutoFit/>
            </a:bodyPr>
            <a:lstStyle/>
            <a:p>
              <a:r>
                <a:rPr lang="en-US" sz="2619" dirty="0" err="1">
                  <a:latin typeface="Century Gothic" panose="020B0502020202020204" pitchFamily="34" charset="0"/>
                </a:rPr>
                <a:t>ee</a:t>
              </a:r>
              <a:endParaRPr lang="en-US" sz="2619" dirty="0">
                <a:latin typeface="Century Gothic" panose="020B0502020202020204" pitchFamily="34" charset="0"/>
              </a:endParaRPr>
            </a:p>
          </p:txBody>
        </p:sp>
      </p:grpSp>
      <p:sp>
        <p:nvSpPr>
          <p:cNvPr id="17" name="TextBox 16">
            <a:extLst>
              <a:ext uri="{FF2B5EF4-FFF2-40B4-BE49-F238E27FC236}">
                <a16:creationId xmlns:a16="http://schemas.microsoft.com/office/drawing/2014/main" id="{7C99FFAF-0841-664C-9C46-A41B87E7D3A0}"/>
              </a:ext>
            </a:extLst>
          </p:cNvPr>
          <p:cNvSpPr txBox="1"/>
          <p:nvPr/>
        </p:nvSpPr>
        <p:spPr>
          <a:xfrm>
            <a:off x="7283597" y="326010"/>
            <a:ext cx="2379019" cy="398122"/>
          </a:xfrm>
          <a:prstGeom prst="rect">
            <a:avLst/>
          </a:prstGeom>
          <a:noFill/>
        </p:spPr>
        <p:txBody>
          <a:bodyPr wrap="square" rtlCol="0">
            <a:spAutoFit/>
          </a:bodyPr>
          <a:lstStyle/>
          <a:p>
            <a:r>
              <a:rPr lang="en-US" sz="1987" dirty="0"/>
              <a:t>challenge medium 2</a:t>
            </a:r>
          </a:p>
        </p:txBody>
      </p:sp>
    </p:spTree>
    <p:extLst>
      <p:ext uri="{BB962C8B-B14F-4D97-AF65-F5344CB8AC3E}">
        <p14:creationId xmlns:p14="http://schemas.microsoft.com/office/powerpoint/2010/main" val="3391912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34754FC7-CF76-E449-A4BA-8158A0C1102D}"/>
              </a:ext>
            </a:extLst>
          </p:cNvPr>
          <p:cNvGrpSpPr/>
          <p:nvPr/>
        </p:nvGrpSpPr>
        <p:grpSpPr>
          <a:xfrm>
            <a:off x="3067507" y="1954612"/>
            <a:ext cx="3810836" cy="3774205"/>
            <a:chOff x="1334122" y="179885"/>
            <a:chExt cx="6850505" cy="6850505"/>
          </a:xfrm>
        </p:grpSpPr>
        <p:sp>
          <p:nvSpPr>
            <p:cNvPr id="32" name="Oval 31">
              <a:extLst>
                <a:ext uri="{FF2B5EF4-FFF2-40B4-BE49-F238E27FC236}">
                  <a16:creationId xmlns:a16="http://schemas.microsoft.com/office/drawing/2014/main" id="{921978B8-94E4-A746-B70D-058A3B83AB32}"/>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33" name="Straight Connector 32">
              <a:extLst>
                <a:ext uri="{FF2B5EF4-FFF2-40B4-BE49-F238E27FC236}">
                  <a16:creationId xmlns:a16="http://schemas.microsoft.com/office/drawing/2014/main" id="{0BB31D5E-C05A-8447-9F19-4C55F33B2D8F}"/>
                </a:ext>
              </a:extLst>
            </p:cNvPr>
            <p:cNvCxnSpPr>
              <a:stCxn id="32" idx="0"/>
              <a:endCxn id="32"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A03B45C-3897-C34F-ABCB-A5D8E471A4D2}"/>
                </a:ext>
              </a:extLst>
            </p:cNvPr>
            <p:cNvCxnSpPr>
              <a:stCxn id="32" idx="2"/>
              <a:endCxn id="32"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AB6B648-2E26-3B4A-8D4A-662D697F81B9}"/>
                </a:ext>
              </a:extLst>
            </p:cNvPr>
            <p:cNvCxnSpPr>
              <a:stCxn id="32" idx="1"/>
              <a:endCxn id="32"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43D027-FC3F-A64C-BB85-CAEF8DF12253}"/>
                </a:ext>
              </a:extLst>
            </p:cNvPr>
            <p:cNvCxnSpPr>
              <a:stCxn id="32" idx="3"/>
              <a:endCxn id="32"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BD974BAB-721E-0B47-BEA4-8B334F190733}"/>
              </a:ext>
            </a:extLst>
          </p:cNvPr>
          <p:cNvSpPr txBox="1"/>
          <p:nvPr/>
        </p:nvSpPr>
        <p:spPr>
          <a:xfrm>
            <a:off x="6278462" y="3368295"/>
            <a:ext cx="749717" cy="575992"/>
          </a:xfrm>
          <a:prstGeom prst="rect">
            <a:avLst/>
          </a:prstGeom>
          <a:noFill/>
        </p:spPr>
        <p:txBody>
          <a:bodyPr wrap="square" rtlCol="0">
            <a:spAutoFit/>
          </a:bodyPr>
          <a:lstStyle/>
          <a:p>
            <a:r>
              <a:rPr lang="en-US" sz="3143" dirty="0" err="1">
                <a:latin typeface="Century Gothic" panose="020B0502020202020204" pitchFamily="34" charset="0"/>
              </a:rPr>
              <a:t>bl</a:t>
            </a:r>
            <a:endParaRPr lang="en-US" sz="3143" dirty="0">
              <a:latin typeface="Century Gothic" panose="020B0502020202020204" pitchFamily="34" charset="0"/>
            </a:endParaRPr>
          </a:p>
        </p:txBody>
      </p:sp>
      <p:sp>
        <p:nvSpPr>
          <p:cNvPr id="22" name="TextBox 21">
            <a:extLst>
              <a:ext uri="{FF2B5EF4-FFF2-40B4-BE49-F238E27FC236}">
                <a16:creationId xmlns:a16="http://schemas.microsoft.com/office/drawing/2014/main" id="{72E6A0D7-65DF-AC4B-8710-11883ACD9B2B}"/>
              </a:ext>
            </a:extLst>
          </p:cNvPr>
          <p:cNvSpPr txBox="1"/>
          <p:nvPr/>
        </p:nvSpPr>
        <p:spPr>
          <a:xfrm rot="2741485">
            <a:off x="5875583" y="4550750"/>
            <a:ext cx="759375" cy="575992"/>
          </a:xfrm>
          <a:prstGeom prst="rect">
            <a:avLst/>
          </a:prstGeom>
          <a:noFill/>
        </p:spPr>
        <p:txBody>
          <a:bodyPr wrap="square" rtlCol="0">
            <a:spAutoFit/>
          </a:bodyPr>
          <a:lstStyle/>
          <a:p>
            <a:r>
              <a:rPr lang="en-US" sz="3143" dirty="0" err="1">
                <a:latin typeface="Century Gothic" panose="020B0502020202020204" pitchFamily="34" charset="0"/>
              </a:rPr>
              <a:t>br</a:t>
            </a:r>
            <a:endParaRPr lang="en-US" sz="3143" dirty="0">
              <a:latin typeface="Century Gothic" panose="020B0502020202020204" pitchFamily="34" charset="0"/>
            </a:endParaRPr>
          </a:p>
        </p:txBody>
      </p:sp>
      <p:sp>
        <p:nvSpPr>
          <p:cNvPr id="23" name="TextBox 22">
            <a:extLst>
              <a:ext uri="{FF2B5EF4-FFF2-40B4-BE49-F238E27FC236}">
                <a16:creationId xmlns:a16="http://schemas.microsoft.com/office/drawing/2014/main" id="{D8F5CA09-BB5F-5C48-BF04-8F65DE226956}"/>
              </a:ext>
            </a:extLst>
          </p:cNvPr>
          <p:cNvSpPr txBox="1"/>
          <p:nvPr/>
        </p:nvSpPr>
        <p:spPr>
          <a:xfrm rot="5400000">
            <a:off x="4769681" y="5220741"/>
            <a:ext cx="868633" cy="575992"/>
          </a:xfrm>
          <a:prstGeom prst="rect">
            <a:avLst/>
          </a:prstGeom>
          <a:noFill/>
        </p:spPr>
        <p:txBody>
          <a:bodyPr wrap="square" rtlCol="0">
            <a:spAutoFit/>
          </a:bodyPr>
          <a:lstStyle/>
          <a:p>
            <a:r>
              <a:rPr lang="en-US" sz="3143" dirty="0" err="1">
                <a:latin typeface="Century Gothic" panose="020B0502020202020204" pitchFamily="34" charset="0"/>
              </a:rPr>
              <a:t>dr</a:t>
            </a:r>
            <a:endParaRPr lang="en-US" sz="3143" dirty="0">
              <a:latin typeface="Century Gothic" panose="020B0502020202020204" pitchFamily="34" charset="0"/>
            </a:endParaRPr>
          </a:p>
        </p:txBody>
      </p:sp>
      <p:sp>
        <p:nvSpPr>
          <p:cNvPr id="24" name="TextBox 23">
            <a:extLst>
              <a:ext uri="{FF2B5EF4-FFF2-40B4-BE49-F238E27FC236}">
                <a16:creationId xmlns:a16="http://schemas.microsoft.com/office/drawing/2014/main" id="{0679218E-5656-BA43-B866-A22FDCB639F7}"/>
              </a:ext>
            </a:extLst>
          </p:cNvPr>
          <p:cNvSpPr txBox="1"/>
          <p:nvPr/>
        </p:nvSpPr>
        <p:spPr>
          <a:xfrm rot="8009865">
            <a:off x="3588723" y="4877660"/>
            <a:ext cx="659230" cy="575992"/>
          </a:xfrm>
          <a:prstGeom prst="rect">
            <a:avLst/>
          </a:prstGeom>
          <a:noFill/>
        </p:spPr>
        <p:txBody>
          <a:bodyPr wrap="square" rtlCol="0">
            <a:spAutoFit/>
          </a:bodyPr>
          <a:lstStyle/>
          <a:p>
            <a:r>
              <a:rPr lang="en-US" sz="3143" dirty="0" err="1">
                <a:latin typeface="Century Gothic" panose="020B0502020202020204" pitchFamily="34" charset="0"/>
              </a:rPr>
              <a:t>st</a:t>
            </a:r>
            <a:endParaRPr lang="en-US" sz="3143" dirty="0">
              <a:latin typeface="Century Gothic" panose="020B0502020202020204" pitchFamily="34" charset="0"/>
            </a:endParaRPr>
          </a:p>
        </p:txBody>
      </p:sp>
      <p:sp>
        <p:nvSpPr>
          <p:cNvPr id="37" name="TextBox 36">
            <a:extLst>
              <a:ext uri="{FF2B5EF4-FFF2-40B4-BE49-F238E27FC236}">
                <a16:creationId xmlns:a16="http://schemas.microsoft.com/office/drawing/2014/main" id="{1ABDF494-3A97-834B-89A8-4B3FD47D8C24}"/>
              </a:ext>
            </a:extLst>
          </p:cNvPr>
          <p:cNvSpPr txBox="1"/>
          <p:nvPr/>
        </p:nvSpPr>
        <p:spPr>
          <a:xfrm rot="10800000">
            <a:off x="2959419" y="3761370"/>
            <a:ext cx="731162" cy="575992"/>
          </a:xfrm>
          <a:prstGeom prst="rect">
            <a:avLst/>
          </a:prstGeom>
          <a:noFill/>
        </p:spPr>
        <p:txBody>
          <a:bodyPr wrap="square" rtlCol="0">
            <a:spAutoFit/>
          </a:bodyPr>
          <a:lstStyle/>
          <a:p>
            <a:r>
              <a:rPr lang="en-US" sz="3143" dirty="0" err="1">
                <a:latin typeface="Century Gothic" panose="020B0502020202020204" pitchFamily="34" charset="0"/>
              </a:rPr>
              <a:t>sh</a:t>
            </a:r>
            <a:endParaRPr lang="en-US" sz="3143" dirty="0">
              <a:latin typeface="Century Gothic" panose="020B0502020202020204" pitchFamily="34" charset="0"/>
            </a:endParaRPr>
          </a:p>
        </p:txBody>
      </p:sp>
      <p:sp>
        <p:nvSpPr>
          <p:cNvPr id="38" name="TextBox 37">
            <a:extLst>
              <a:ext uri="{FF2B5EF4-FFF2-40B4-BE49-F238E27FC236}">
                <a16:creationId xmlns:a16="http://schemas.microsoft.com/office/drawing/2014/main" id="{DB584E03-FC3A-A749-BC85-FAD4F16D4A16}"/>
              </a:ext>
            </a:extLst>
          </p:cNvPr>
          <p:cNvSpPr txBox="1"/>
          <p:nvPr/>
        </p:nvSpPr>
        <p:spPr>
          <a:xfrm rot="13440873">
            <a:off x="3359785" y="2526532"/>
            <a:ext cx="502525" cy="575992"/>
          </a:xfrm>
          <a:prstGeom prst="rect">
            <a:avLst/>
          </a:prstGeom>
          <a:noFill/>
        </p:spPr>
        <p:txBody>
          <a:bodyPr wrap="square" rtlCol="0">
            <a:spAutoFit/>
          </a:bodyPr>
          <a:lstStyle/>
          <a:p>
            <a:r>
              <a:rPr lang="en-US" sz="3143" dirty="0" err="1">
                <a:latin typeface="Century Gothic" panose="020B0502020202020204" pitchFamily="34" charset="0"/>
              </a:rPr>
              <a:t>fl</a:t>
            </a:r>
            <a:endParaRPr lang="en-US" sz="3143" dirty="0">
              <a:latin typeface="Century Gothic" panose="020B0502020202020204" pitchFamily="34" charset="0"/>
            </a:endParaRPr>
          </a:p>
        </p:txBody>
      </p:sp>
      <p:sp>
        <p:nvSpPr>
          <p:cNvPr id="39" name="TextBox 38">
            <a:extLst>
              <a:ext uri="{FF2B5EF4-FFF2-40B4-BE49-F238E27FC236}">
                <a16:creationId xmlns:a16="http://schemas.microsoft.com/office/drawing/2014/main" id="{63028FAA-48E4-384A-A579-34C3CE6DED90}"/>
              </a:ext>
            </a:extLst>
          </p:cNvPr>
          <p:cNvSpPr txBox="1"/>
          <p:nvPr/>
        </p:nvSpPr>
        <p:spPr>
          <a:xfrm rot="16200000">
            <a:off x="4377127" y="1804535"/>
            <a:ext cx="829603" cy="575992"/>
          </a:xfrm>
          <a:prstGeom prst="rect">
            <a:avLst/>
          </a:prstGeom>
          <a:noFill/>
        </p:spPr>
        <p:txBody>
          <a:bodyPr wrap="square" rtlCol="0">
            <a:spAutoFit/>
          </a:bodyPr>
          <a:lstStyle/>
          <a:p>
            <a:r>
              <a:rPr lang="en-US" sz="3143" dirty="0">
                <a:latin typeface="Century Gothic" panose="020B0502020202020204" pitchFamily="34" charset="0"/>
              </a:rPr>
              <a:t>gr</a:t>
            </a:r>
          </a:p>
        </p:txBody>
      </p:sp>
      <p:sp>
        <p:nvSpPr>
          <p:cNvPr id="40" name="TextBox 39">
            <a:extLst>
              <a:ext uri="{FF2B5EF4-FFF2-40B4-BE49-F238E27FC236}">
                <a16:creationId xmlns:a16="http://schemas.microsoft.com/office/drawing/2014/main" id="{0CD8BB68-97F8-A74E-9EA0-BEC0E41991C6}"/>
              </a:ext>
            </a:extLst>
          </p:cNvPr>
          <p:cNvSpPr txBox="1"/>
          <p:nvPr/>
        </p:nvSpPr>
        <p:spPr>
          <a:xfrm rot="18675445">
            <a:off x="5719203" y="2239404"/>
            <a:ext cx="625222" cy="575992"/>
          </a:xfrm>
          <a:prstGeom prst="rect">
            <a:avLst/>
          </a:prstGeom>
          <a:noFill/>
        </p:spPr>
        <p:txBody>
          <a:bodyPr wrap="square" rtlCol="0">
            <a:spAutoFit/>
          </a:bodyPr>
          <a:lstStyle/>
          <a:p>
            <a:r>
              <a:rPr lang="en-US" sz="3143" dirty="0" err="1">
                <a:latin typeface="Century Gothic" panose="020B0502020202020204" pitchFamily="34" charset="0"/>
              </a:rPr>
              <a:t>fr</a:t>
            </a:r>
            <a:endParaRPr lang="en-US" sz="3143" dirty="0">
              <a:latin typeface="Century Gothic" panose="020B0502020202020204" pitchFamily="34" charset="0"/>
            </a:endParaRPr>
          </a:p>
        </p:txBody>
      </p:sp>
      <p:sp>
        <p:nvSpPr>
          <p:cNvPr id="16" name="TextBox 15">
            <a:extLst>
              <a:ext uri="{FF2B5EF4-FFF2-40B4-BE49-F238E27FC236}">
                <a16:creationId xmlns:a16="http://schemas.microsoft.com/office/drawing/2014/main" id="{FB4C9F89-9B84-2D43-8F5D-FD002677FB3D}"/>
              </a:ext>
            </a:extLst>
          </p:cNvPr>
          <p:cNvSpPr txBox="1"/>
          <p:nvPr/>
        </p:nvSpPr>
        <p:spPr>
          <a:xfrm>
            <a:off x="7302579" y="242880"/>
            <a:ext cx="2304616" cy="398122"/>
          </a:xfrm>
          <a:prstGeom prst="rect">
            <a:avLst/>
          </a:prstGeom>
          <a:noFill/>
        </p:spPr>
        <p:txBody>
          <a:bodyPr wrap="square" rtlCol="0">
            <a:spAutoFit/>
          </a:bodyPr>
          <a:lstStyle/>
          <a:p>
            <a:r>
              <a:rPr lang="en-US" sz="1987" dirty="0"/>
              <a:t>challenge small 1</a:t>
            </a:r>
          </a:p>
        </p:txBody>
      </p:sp>
    </p:spTree>
    <p:extLst>
      <p:ext uri="{BB962C8B-B14F-4D97-AF65-F5344CB8AC3E}">
        <p14:creationId xmlns:p14="http://schemas.microsoft.com/office/powerpoint/2010/main" val="1733054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34754FC7-CF76-E449-A4BA-8158A0C1102D}"/>
              </a:ext>
            </a:extLst>
          </p:cNvPr>
          <p:cNvGrpSpPr/>
          <p:nvPr/>
        </p:nvGrpSpPr>
        <p:grpSpPr>
          <a:xfrm>
            <a:off x="3122927" y="2037742"/>
            <a:ext cx="3810836" cy="3774205"/>
            <a:chOff x="1334122" y="179885"/>
            <a:chExt cx="6850505" cy="6850505"/>
          </a:xfrm>
        </p:grpSpPr>
        <p:sp>
          <p:nvSpPr>
            <p:cNvPr id="32" name="Oval 31">
              <a:extLst>
                <a:ext uri="{FF2B5EF4-FFF2-40B4-BE49-F238E27FC236}">
                  <a16:creationId xmlns:a16="http://schemas.microsoft.com/office/drawing/2014/main" id="{921978B8-94E4-A746-B70D-058A3B83AB32}"/>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33" name="Straight Connector 32">
              <a:extLst>
                <a:ext uri="{FF2B5EF4-FFF2-40B4-BE49-F238E27FC236}">
                  <a16:creationId xmlns:a16="http://schemas.microsoft.com/office/drawing/2014/main" id="{0BB31D5E-C05A-8447-9F19-4C55F33B2D8F}"/>
                </a:ext>
              </a:extLst>
            </p:cNvPr>
            <p:cNvCxnSpPr>
              <a:stCxn id="32" idx="0"/>
              <a:endCxn id="32"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A03B45C-3897-C34F-ABCB-A5D8E471A4D2}"/>
                </a:ext>
              </a:extLst>
            </p:cNvPr>
            <p:cNvCxnSpPr>
              <a:stCxn id="32" idx="2"/>
              <a:endCxn id="32"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AB6B648-2E26-3B4A-8D4A-662D697F81B9}"/>
                </a:ext>
              </a:extLst>
            </p:cNvPr>
            <p:cNvCxnSpPr>
              <a:stCxn id="32" idx="1"/>
              <a:endCxn id="32"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43D027-FC3F-A64C-BB85-CAEF8DF12253}"/>
                </a:ext>
              </a:extLst>
            </p:cNvPr>
            <p:cNvCxnSpPr>
              <a:stCxn id="32" idx="3"/>
              <a:endCxn id="32"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BD974BAB-721E-0B47-BEA4-8B334F190733}"/>
              </a:ext>
            </a:extLst>
          </p:cNvPr>
          <p:cNvSpPr txBox="1"/>
          <p:nvPr/>
        </p:nvSpPr>
        <p:spPr>
          <a:xfrm>
            <a:off x="6390103" y="3506568"/>
            <a:ext cx="749717" cy="495392"/>
          </a:xfrm>
          <a:prstGeom prst="rect">
            <a:avLst/>
          </a:prstGeom>
          <a:noFill/>
        </p:spPr>
        <p:txBody>
          <a:bodyPr wrap="square" rtlCol="0">
            <a:spAutoFit/>
          </a:bodyPr>
          <a:lstStyle/>
          <a:p>
            <a:r>
              <a:rPr lang="en-US" sz="2619" dirty="0" err="1">
                <a:latin typeface="Century Gothic" panose="020B0502020202020204" pitchFamily="34" charset="0"/>
              </a:rPr>
              <a:t>pr</a:t>
            </a:r>
            <a:endParaRPr lang="en-US" sz="2619" dirty="0">
              <a:latin typeface="Century Gothic" panose="020B0502020202020204" pitchFamily="34" charset="0"/>
            </a:endParaRPr>
          </a:p>
        </p:txBody>
      </p:sp>
      <p:sp>
        <p:nvSpPr>
          <p:cNvPr id="22" name="TextBox 21">
            <a:extLst>
              <a:ext uri="{FF2B5EF4-FFF2-40B4-BE49-F238E27FC236}">
                <a16:creationId xmlns:a16="http://schemas.microsoft.com/office/drawing/2014/main" id="{72E6A0D7-65DF-AC4B-8710-11883ACD9B2B}"/>
              </a:ext>
            </a:extLst>
          </p:cNvPr>
          <p:cNvSpPr txBox="1"/>
          <p:nvPr/>
        </p:nvSpPr>
        <p:spPr>
          <a:xfrm rot="2741485">
            <a:off x="6030626" y="4781219"/>
            <a:ext cx="759375" cy="495392"/>
          </a:xfrm>
          <a:prstGeom prst="rect">
            <a:avLst/>
          </a:prstGeom>
          <a:noFill/>
        </p:spPr>
        <p:txBody>
          <a:bodyPr wrap="square" rtlCol="0">
            <a:spAutoFit/>
          </a:bodyPr>
          <a:lstStyle/>
          <a:p>
            <a:r>
              <a:rPr lang="en-US" sz="2619" dirty="0" err="1">
                <a:latin typeface="Century Gothic" panose="020B0502020202020204" pitchFamily="34" charset="0"/>
              </a:rPr>
              <a:t>pl</a:t>
            </a:r>
            <a:endParaRPr lang="en-US" sz="2619" dirty="0">
              <a:latin typeface="Century Gothic" panose="020B0502020202020204" pitchFamily="34" charset="0"/>
            </a:endParaRPr>
          </a:p>
        </p:txBody>
      </p:sp>
      <p:sp>
        <p:nvSpPr>
          <p:cNvPr id="23" name="TextBox 22">
            <a:extLst>
              <a:ext uri="{FF2B5EF4-FFF2-40B4-BE49-F238E27FC236}">
                <a16:creationId xmlns:a16="http://schemas.microsoft.com/office/drawing/2014/main" id="{D8F5CA09-BB5F-5C48-BF04-8F65DE226956}"/>
              </a:ext>
            </a:extLst>
          </p:cNvPr>
          <p:cNvSpPr txBox="1"/>
          <p:nvPr/>
        </p:nvSpPr>
        <p:spPr>
          <a:xfrm rot="5400000">
            <a:off x="4756994" y="5386998"/>
            <a:ext cx="868633" cy="495392"/>
          </a:xfrm>
          <a:prstGeom prst="rect">
            <a:avLst/>
          </a:prstGeom>
          <a:noFill/>
        </p:spPr>
        <p:txBody>
          <a:bodyPr wrap="square" rtlCol="0">
            <a:spAutoFit/>
          </a:bodyPr>
          <a:lstStyle/>
          <a:p>
            <a:r>
              <a:rPr lang="en-US" sz="2619" dirty="0" err="1">
                <a:latin typeface="Century Gothic" panose="020B0502020202020204" pitchFamily="34" charset="0"/>
              </a:rPr>
              <a:t>sw</a:t>
            </a:r>
            <a:endParaRPr lang="en-US" sz="2619" dirty="0">
              <a:latin typeface="Century Gothic" panose="020B0502020202020204" pitchFamily="34" charset="0"/>
            </a:endParaRPr>
          </a:p>
        </p:txBody>
      </p:sp>
      <p:sp>
        <p:nvSpPr>
          <p:cNvPr id="24" name="TextBox 23">
            <a:extLst>
              <a:ext uri="{FF2B5EF4-FFF2-40B4-BE49-F238E27FC236}">
                <a16:creationId xmlns:a16="http://schemas.microsoft.com/office/drawing/2014/main" id="{0679218E-5656-BA43-B866-A22FDCB639F7}"/>
              </a:ext>
            </a:extLst>
          </p:cNvPr>
          <p:cNvSpPr txBox="1"/>
          <p:nvPr/>
        </p:nvSpPr>
        <p:spPr>
          <a:xfrm rot="8009865">
            <a:off x="3445638" y="5073901"/>
            <a:ext cx="862123" cy="495392"/>
          </a:xfrm>
          <a:prstGeom prst="rect">
            <a:avLst/>
          </a:prstGeom>
          <a:noFill/>
        </p:spPr>
        <p:txBody>
          <a:bodyPr wrap="square" rtlCol="0">
            <a:spAutoFit/>
          </a:bodyPr>
          <a:lstStyle/>
          <a:p>
            <a:r>
              <a:rPr lang="en-US" sz="2619" dirty="0" err="1">
                <a:latin typeface="Century Gothic" panose="020B0502020202020204" pitchFamily="34" charset="0"/>
              </a:rPr>
              <a:t>th</a:t>
            </a:r>
            <a:endParaRPr lang="en-US" sz="2619" dirty="0">
              <a:latin typeface="Century Gothic" panose="020B0502020202020204" pitchFamily="34" charset="0"/>
            </a:endParaRPr>
          </a:p>
        </p:txBody>
      </p:sp>
      <p:sp>
        <p:nvSpPr>
          <p:cNvPr id="37" name="TextBox 36">
            <a:extLst>
              <a:ext uri="{FF2B5EF4-FFF2-40B4-BE49-F238E27FC236}">
                <a16:creationId xmlns:a16="http://schemas.microsoft.com/office/drawing/2014/main" id="{1ABDF494-3A97-834B-89A8-4B3FD47D8C24}"/>
              </a:ext>
            </a:extLst>
          </p:cNvPr>
          <p:cNvSpPr txBox="1"/>
          <p:nvPr/>
        </p:nvSpPr>
        <p:spPr>
          <a:xfrm rot="10800000">
            <a:off x="2836759" y="3883292"/>
            <a:ext cx="731162" cy="495392"/>
          </a:xfrm>
          <a:prstGeom prst="rect">
            <a:avLst/>
          </a:prstGeom>
          <a:noFill/>
        </p:spPr>
        <p:txBody>
          <a:bodyPr wrap="square" rtlCol="0">
            <a:spAutoFit/>
          </a:bodyPr>
          <a:lstStyle/>
          <a:p>
            <a:r>
              <a:rPr lang="en-US" sz="2619" dirty="0" err="1">
                <a:latin typeface="Century Gothic" panose="020B0502020202020204" pitchFamily="34" charset="0"/>
              </a:rPr>
              <a:t>tr</a:t>
            </a:r>
            <a:endParaRPr lang="en-US" sz="2619" dirty="0">
              <a:latin typeface="Century Gothic" panose="020B0502020202020204" pitchFamily="34" charset="0"/>
            </a:endParaRPr>
          </a:p>
        </p:txBody>
      </p:sp>
      <p:sp>
        <p:nvSpPr>
          <p:cNvPr id="38" name="TextBox 37">
            <a:extLst>
              <a:ext uri="{FF2B5EF4-FFF2-40B4-BE49-F238E27FC236}">
                <a16:creationId xmlns:a16="http://schemas.microsoft.com/office/drawing/2014/main" id="{DB584E03-FC3A-A749-BC85-FAD4F16D4A16}"/>
              </a:ext>
            </a:extLst>
          </p:cNvPr>
          <p:cNvSpPr txBox="1"/>
          <p:nvPr/>
        </p:nvSpPr>
        <p:spPr>
          <a:xfrm rot="13440873">
            <a:off x="3159911" y="2574860"/>
            <a:ext cx="973133" cy="495392"/>
          </a:xfrm>
          <a:prstGeom prst="rect">
            <a:avLst/>
          </a:prstGeom>
          <a:noFill/>
        </p:spPr>
        <p:txBody>
          <a:bodyPr wrap="square" rtlCol="0">
            <a:spAutoFit/>
          </a:bodyPr>
          <a:lstStyle/>
          <a:p>
            <a:r>
              <a:rPr lang="en-US" sz="2619" dirty="0" err="1">
                <a:latin typeface="Century Gothic" panose="020B0502020202020204" pitchFamily="34" charset="0"/>
              </a:rPr>
              <a:t>spl</a:t>
            </a:r>
            <a:endParaRPr lang="en-US" sz="2619" dirty="0">
              <a:latin typeface="Century Gothic" panose="020B0502020202020204" pitchFamily="34" charset="0"/>
            </a:endParaRPr>
          </a:p>
        </p:txBody>
      </p:sp>
      <p:sp>
        <p:nvSpPr>
          <p:cNvPr id="39" name="TextBox 38">
            <a:extLst>
              <a:ext uri="{FF2B5EF4-FFF2-40B4-BE49-F238E27FC236}">
                <a16:creationId xmlns:a16="http://schemas.microsoft.com/office/drawing/2014/main" id="{63028FAA-48E4-384A-A579-34C3CE6DED90}"/>
              </a:ext>
            </a:extLst>
          </p:cNvPr>
          <p:cNvSpPr txBox="1"/>
          <p:nvPr/>
        </p:nvSpPr>
        <p:spPr>
          <a:xfrm rot="16200000">
            <a:off x="4435661" y="1947784"/>
            <a:ext cx="829603" cy="495392"/>
          </a:xfrm>
          <a:prstGeom prst="rect">
            <a:avLst/>
          </a:prstGeom>
          <a:noFill/>
        </p:spPr>
        <p:txBody>
          <a:bodyPr wrap="square" rtlCol="0">
            <a:spAutoFit/>
          </a:bodyPr>
          <a:lstStyle/>
          <a:p>
            <a:r>
              <a:rPr lang="en-US" sz="2619" dirty="0" err="1">
                <a:latin typeface="Century Gothic" panose="020B0502020202020204" pitchFamily="34" charset="0"/>
              </a:rPr>
              <a:t>str</a:t>
            </a:r>
            <a:endParaRPr lang="en-US" sz="2619" dirty="0">
              <a:latin typeface="Century Gothic" panose="020B0502020202020204" pitchFamily="34" charset="0"/>
            </a:endParaRPr>
          </a:p>
        </p:txBody>
      </p:sp>
      <p:sp>
        <p:nvSpPr>
          <p:cNvPr id="40" name="TextBox 39">
            <a:extLst>
              <a:ext uri="{FF2B5EF4-FFF2-40B4-BE49-F238E27FC236}">
                <a16:creationId xmlns:a16="http://schemas.microsoft.com/office/drawing/2014/main" id="{0CD8BB68-97F8-A74E-9EA0-BEC0E41991C6}"/>
              </a:ext>
            </a:extLst>
          </p:cNvPr>
          <p:cNvSpPr txBox="1"/>
          <p:nvPr/>
        </p:nvSpPr>
        <p:spPr>
          <a:xfrm rot="18675445">
            <a:off x="5611668" y="2313449"/>
            <a:ext cx="1098523" cy="495392"/>
          </a:xfrm>
          <a:prstGeom prst="rect">
            <a:avLst/>
          </a:prstGeom>
          <a:noFill/>
        </p:spPr>
        <p:txBody>
          <a:bodyPr wrap="square" rtlCol="0">
            <a:spAutoFit/>
          </a:bodyPr>
          <a:lstStyle/>
          <a:p>
            <a:r>
              <a:rPr lang="en-US" sz="2619" dirty="0" err="1">
                <a:latin typeface="Century Gothic" panose="020B0502020202020204" pitchFamily="34" charset="0"/>
              </a:rPr>
              <a:t>spr</a:t>
            </a:r>
            <a:endParaRPr lang="en-US" sz="2619" dirty="0">
              <a:latin typeface="Century Gothic" panose="020B0502020202020204" pitchFamily="34" charset="0"/>
            </a:endParaRPr>
          </a:p>
        </p:txBody>
      </p:sp>
      <p:sp>
        <p:nvSpPr>
          <p:cNvPr id="16" name="TextBox 15">
            <a:extLst>
              <a:ext uri="{FF2B5EF4-FFF2-40B4-BE49-F238E27FC236}">
                <a16:creationId xmlns:a16="http://schemas.microsoft.com/office/drawing/2014/main" id="{FB4C9F89-9B84-2D43-8F5D-FD002677FB3D}"/>
              </a:ext>
            </a:extLst>
          </p:cNvPr>
          <p:cNvSpPr txBox="1"/>
          <p:nvPr/>
        </p:nvSpPr>
        <p:spPr>
          <a:xfrm>
            <a:off x="7302579" y="242880"/>
            <a:ext cx="2304616" cy="398122"/>
          </a:xfrm>
          <a:prstGeom prst="rect">
            <a:avLst/>
          </a:prstGeom>
          <a:noFill/>
        </p:spPr>
        <p:txBody>
          <a:bodyPr wrap="square" rtlCol="0">
            <a:spAutoFit/>
          </a:bodyPr>
          <a:lstStyle/>
          <a:p>
            <a:r>
              <a:rPr lang="en-US" sz="1987" dirty="0"/>
              <a:t>challenge small 2</a:t>
            </a:r>
          </a:p>
        </p:txBody>
      </p:sp>
    </p:spTree>
    <p:extLst>
      <p:ext uri="{BB962C8B-B14F-4D97-AF65-F5344CB8AC3E}">
        <p14:creationId xmlns:p14="http://schemas.microsoft.com/office/powerpoint/2010/main" val="1490163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0C1BD67-C17B-8648-84A8-940DA24BE5D9}"/>
              </a:ext>
            </a:extLst>
          </p:cNvPr>
          <p:cNvGrpSpPr/>
          <p:nvPr/>
        </p:nvGrpSpPr>
        <p:grpSpPr>
          <a:xfrm>
            <a:off x="1397652" y="242880"/>
            <a:ext cx="7176720" cy="7176720"/>
            <a:chOff x="1334122" y="179885"/>
            <a:chExt cx="6850505" cy="6850505"/>
          </a:xfrm>
        </p:grpSpPr>
        <p:sp>
          <p:nvSpPr>
            <p:cNvPr id="4" name="Oval 3">
              <a:extLst>
                <a:ext uri="{FF2B5EF4-FFF2-40B4-BE49-F238E27FC236}">
                  <a16:creationId xmlns:a16="http://schemas.microsoft.com/office/drawing/2014/main" id="{BE850502-F559-2C47-B09F-DF2C9988E9D1}"/>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6" name="Straight Connector 5">
              <a:extLst>
                <a:ext uri="{FF2B5EF4-FFF2-40B4-BE49-F238E27FC236}">
                  <a16:creationId xmlns:a16="http://schemas.microsoft.com/office/drawing/2014/main" id="{AABF2B85-13A6-C542-BD57-9438360D745F}"/>
                </a:ext>
              </a:extLst>
            </p:cNvPr>
            <p:cNvCxnSpPr>
              <a:stCxn id="4" idx="0"/>
              <a:endCxn id="4"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6CA67A-4255-864E-AEA8-3C2FF8A3B1EC}"/>
                </a:ext>
              </a:extLst>
            </p:cNvPr>
            <p:cNvCxnSpPr>
              <a:stCxn id="4" idx="2"/>
              <a:endCxn id="4"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32FF2-4332-C04A-B823-FF4F25331BB6}"/>
                </a:ext>
              </a:extLst>
            </p:cNvPr>
            <p:cNvCxnSpPr>
              <a:stCxn id="4" idx="1"/>
              <a:endCxn id="4"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F0E15-A3CC-964E-8BE4-B04F0325A4F2}"/>
                </a:ext>
              </a:extLst>
            </p:cNvPr>
            <p:cNvCxnSpPr>
              <a:stCxn id="4" idx="3"/>
              <a:endCxn id="4"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3C1C617C-3B85-3140-8387-2D23CBE72C50}"/>
              </a:ext>
            </a:extLst>
          </p:cNvPr>
          <p:cNvGrpSpPr/>
          <p:nvPr/>
        </p:nvGrpSpPr>
        <p:grpSpPr>
          <a:xfrm>
            <a:off x="754101" y="-380253"/>
            <a:ext cx="8123644" cy="8286312"/>
            <a:chOff x="719823" y="-414924"/>
            <a:chExt cx="7754387" cy="7909661"/>
          </a:xfrm>
        </p:grpSpPr>
        <p:sp>
          <p:nvSpPr>
            <p:cNvPr id="21" name="TextBox 20">
              <a:extLst>
                <a:ext uri="{FF2B5EF4-FFF2-40B4-BE49-F238E27FC236}">
                  <a16:creationId xmlns:a16="http://schemas.microsoft.com/office/drawing/2014/main" id="{8825B7A8-85F3-524F-9669-B03F76997EF7}"/>
                </a:ext>
              </a:extLst>
            </p:cNvPr>
            <p:cNvSpPr txBox="1"/>
            <p:nvPr/>
          </p:nvSpPr>
          <p:spPr>
            <a:xfrm>
              <a:off x="7586091" y="3189638"/>
              <a:ext cx="888119" cy="395878"/>
            </a:xfrm>
            <a:prstGeom prst="rect">
              <a:avLst/>
            </a:prstGeom>
            <a:noFill/>
          </p:spPr>
          <p:txBody>
            <a:bodyPr wrap="square" rtlCol="0">
              <a:spAutoFit/>
            </a:bodyPr>
            <a:lstStyle/>
            <a:p>
              <a:r>
                <a:rPr lang="en-US" sz="2095" dirty="0" err="1">
                  <a:latin typeface="Century Gothic" panose="020B0502020202020204" pitchFamily="34" charset="0"/>
                </a:rPr>
                <a:t>est</a:t>
              </a:r>
              <a:endParaRPr lang="en-US" sz="2095" dirty="0">
                <a:latin typeface="Century Gothic" panose="020B0502020202020204" pitchFamily="34" charset="0"/>
              </a:endParaRPr>
            </a:p>
          </p:txBody>
        </p:sp>
        <p:sp>
          <p:nvSpPr>
            <p:cNvPr id="22" name="TextBox 21">
              <a:extLst>
                <a:ext uri="{FF2B5EF4-FFF2-40B4-BE49-F238E27FC236}">
                  <a16:creationId xmlns:a16="http://schemas.microsoft.com/office/drawing/2014/main" id="{984F7AC6-86EB-6247-83C0-4D615A0B26FA}"/>
                </a:ext>
              </a:extLst>
            </p:cNvPr>
            <p:cNvSpPr txBox="1"/>
            <p:nvPr/>
          </p:nvSpPr>
          <p:spPr>
            <a:xfrm rot="2741485">
              <a:off x="6787634" y="5689499"/>
              <a:ext cx="1158411" cy="395878"/>
            </a:xfrm>
            <a:prstGeom prst="rect">
              <a:avLst/>
            </a:prstGeom>
            <a:noFill/>
          </p:spPr>
          <p:txBody>
            <a:bodyPr wrap="square" rtlCol="0">
              <a:spAutoFit/>
            </a:bodyPr>
            <a:lstStyle/>
            <a:p>
              <a:r>
                <a:rPr lang="en-US" sz="2095" dirty="0" err="1">
                  <a:latin typeface="Century Gothic" panose="020B0502020202020204" pitchFamily="34" charset="0"/>
                </a:rPr>
                <a:t>ish</a:t>
              </a:r>
              <a:endParaRPr lang="en-US" sz="2095" dirty="0">
                <a:latin typeface="Century Gothic" panose="020B0502020202020204" pitchFamily="34" charset="0"/>
              </a:endParaRPr>
            </a:p>
          </p:txBody>
        </p:sp>
        <p:sp>
          <p:nvSpPr>
            <p:cNvPr id="23" name="TextBox 22">
              <a:extLst>
                <a:ext uri="{FF2B5EF4-FFF2-40B4-BE49-F238E27FC236}">
                  <a16:creationId xmlns:a16="http://schemas.microsoft.com/office/drawing/2014/main" id="{99204AD1-E482-5D47-9763-CD00BF96FC41}"/>
                </a:ext>
              </a:extLst>
            </p:cNvPr>
            <p:cNvSpPr txBox="1"/>
            <p:nvPr/>
          </p:nvSpPr>
          <p:spPr>
            <a:xfrm rot="5400000">
              <a:off x="4400953" y="6721514"/>
              <a:ext cx="1150568" cy="395878"/>
            </a:xfrm>
            <a:prstGeom prst="rect">
              <a:avLst/>
            </a:prstGeom>
            <a:noFill/>
          </p:spPr>
          <p:txBody>
            <a:bodyPr wrap="square" rtlCol="0">
              <a:spAutoFit/>
            </a:bodyPr>
            <a:lstStyle/>
            <a:p>
              <a:r>
                <a:rPr lang="en-US" sz="2095" dirty="0">
                  <a:latin typeface="Century Gothic" panose="020B0502020202020204" pitchFamily="34" charset="0"/>
                </a:rPr>
                <a:t>ant</a:t>
              </a:r>
            </a:p>
          </p:txBody>
        </p:sp>
        <p:sp>
          <p:nvSpPr>
            <p:cNvPr id="24" name="TextBox 23">
              <a:extLst>
                <a:ext uri="{FF2B5EF4-FFF2-40B4-BE49-F238E27FC236}">
                  <a16:creationId xmlns:a16="http://schemas.microsoft.com/office/drawing/2014/main" id="{3B45387B-7211-E344-BF7D-75714B244F7F}"/>
                </a:ext>
              </a:extLst>
            </p:cNvPr>
            <p:cNvSpPr txBox="1"/>
            <p:nvPr/>
          </p:nvSpPr>
          <p:spPr>
            <a:xfrm rot="8009865">
              <a:off x="1875702" y="5978253"/>
              <a:ext cx="1143191" cy="395878"/>
            </a:xfrm>
            <a:prstGeom prst="rect">
              <a:avLst/>
            </a:prstGeom>
            <a:noFill/>
          </p:spPr>
          <p:txBody>
            <a:bodyPr wrap="square" rtlCol="0">
              <a:spAutoFit/>
            </a:bodyPr>
            <a:lstStyle/>
            <a:p>
              <a:r>
                <a:rPr lang="en-US" sz="2095" dirty="0" err="1">
                  <a:latin typeface="Century Gothic" panose="020B0502020202020204" pitchFamily="34" charset="0"/>
                </a:rPr>
                <a:t>ith</a:t>
              </a:r>
              <a:endParaRPr lang="en-US" sz="2095" dirty="0">
                <a:latin typeface="Century Gothic" panose="020B0502020202020204" pitchFamily="34" charset="0"/>
              </a:endParaRPr>
            </a:p>
          </p:txBody>
        </p:sp>
        <p:sp>
          <p:nvSpPr>
            <p:cNvPr id="37" name="TextBox 36">
              <a:extLst>
                <a:ext uri="{FF2B5EF4-FFF2-40B4-BE49-F238E27FC236}">
                  <a16:creationId xmlns:a16="http://schemas.microsoft.com/office/drawing/2014/main" id="{ADEE2273-C4CF-374E-9E16-AEC31312F75E}"/>
                </a:ext>
              </a:extLst>
            </p:cNvPr>
            <p:cNvSpPr txBox="1"/>
            <p:nvPr/>
          </p:nvSpPr>
          <p:spPr>
            <a:xfrm rot="10800000">
              <a:off x="719823" y="3639373"/>
              <a:ext cx="1424130" cy="395878"/>
            </a:xfrm>
            <a:prstGeom prst="rect">
              <a:avLst/>
            </a:prstGeom>
            <a:noFill/>
          </p:spPr>
          <p:txBody>
            <a:bodyPr wrap="square" rtlCol="0">
              <a:spAutoFit/>
            </a:bodyPr>
            <a:lstStyle/>
            <a:p>
              <a:r>
                <a:rPr lang="en-US" sz="2095" dirty="0" err="1">
                  <a:latin typeface="Century Gothic" panose="020B0502020202020204" pitchFamily="34" charset="0"/>
                </a:rPr>
                <a:t>enth</a:t>
              </a:r>
              <a:endParaRPr lang="en-US" sz="2095" dirty="0">
                <a:latin typeface="Century Gothic" panose="020B0502020202020204" pitchFamily="34" charset="0"/>
              </a:endParaRPr>
            </a:p>
          </p:txBody>
        </p:sp>
        <p:sp>
          <p:nvSpPr>
            <p:cNvPr id="38" name="TextBox 37">
              <a:extLst>
                <a:ext uri="{FF2B5EF4-FFF2-40B4-BE49-F238E27FC236}">
                  <a16:creationId xmlns:a16="http://schemas.microsoft.com/office/drawing/2014/main" id="{AF77F9DE-BBFD-8140-939E-3FE22CAFF2CB}"/>
                </a:ext>
              </a:extLst>
            </p:cNvPr>
            <p:cNvSpPr txBox="1"/>
            <p:nvPr/>
          </p:nvSpPr>
          <p:spPr>
            <a:xfrm rot="13440873">
              <a:off x="1711444" y="1155265"/>
              <a:ext cx="987928" cy="395878"/>
            </a:xfrm>
            <a:prstGeom prst="rect">
              <a:avLst/>
            </a:prstGeom>
            <a:noFill/>
          </p:spPr>
          <p:txBody>
            <a:bodyPr wrap="square" rtlCol="0">
              <a:spAutoFit/>
            </a:bodyPr>
            <a:lstStyle/>
            <a:p>
              <a:r>
                <a:rPr lang="en-US" sz="2095" dirty="0" err="1">
                  <a:latin typeface="Century Gothic" panose="020B0502020202020204" pitchFamily="34" charset="0"/>
                </a:rPr>
                <a:t>ist</a:t>
              </a:r>
              <a:endParaRPr lang="en-US" sz="2095" dirty="0">
                <a:latin typeface="Century Gothic" panose="020B0502020202020204" pitchFamily="34" charset="0"/>
              </a:endParaRPr>
            </a:p>
          </p:txBody>
        </p:sp>
        <p:sp>
          <p:nvSpPr>
            <p:cNvPr id="39" name="TextBox 38">
              <a:extLst>
                <a:ext uri="{FF2B5EF4-FFF2-40B4-BE49-F238E27FC236}">
                  <a16:creationId xmlns:a16="http://schemas.microsoft.com/office/drawing/2014/main" id="{B2FF68E2-01D3-FB4F-8855-D03B6ADB6AA1}"/>
                </a:ext>
              </a:extLst>
            </p:cNvPr>
            <p:cNvSpPr txBox="1"/>
            <p:nvPr/>
          </p:nvSpPr>
          <p:spPr>
            <a:xfrm rot="16200000">
              <a:off x="3889458" y="73806"/>
              <a:ext cx="1373338" cy="395878"/>
            </a:xfrm>
            <a:prstGeom prst="rect">
              <a:avLst/>
            </a:prstGeom>
            <a:noFill/>
          </p:spPr>
          <p:txBody>
            <a:bodyPr wrap="square" rtlCol="0">
              <a:spAutoFit/>
            </a:bodyPr>
            <a:lstStyle/>
            <a:p>
              <a:r>
                <a:rPr lang="en-US" sz="2095" dirty="0" err="1">
                  <a:latin typeface="Century Gothic" panose="020B0502020202020204" pitchFamily="34" charset="0"/>
                </a:rPr>
                <a:t>utch</a:t>
              </a:r>
              <a:endParaRPr lang="en-US" sz="2095" dirty="0">
                <a:latin typeface="Century Gothic" panose="020B0502020202020204" pitchFamily="34" charset="0"/>
              </a:endParaRPr>
            </a:p>
          </p:txBody>
        </p:sp>
        <p:sp>
          <p:nvSpPr>
            <p:cNvPr id="40" name="TextBox 39">
              <a:extLst>
                <a:ext uri="{FF2B5EF4-FFF2-40B4-BE49-F238E27FC236}">
                  <a16:creationId xmlns:a16="http://schemas.microsoft.com/office/drawing/2014/main" id="{692B5BF5-58B1-4A4C-A814-D587E3D1A12F}"/>
                </a:ext>
              </a:extLst>
            </p:cNvPr>
            <p:cNvSpPr txBox="1"/>
            <p:nvPr/>
          </p:nvSpPr>
          <p:spPr>
            <a:xfrm rot="18675445">
              <a:off x="6407830" y="919499"/>
              <a:ext cx="1171333" cy="395878"/>
            </a:xfrm>
            <a:prstGeom prst="rect">
              <a:avLst/>
            </a:prstGeom>
            <a:noFill/>
          </p:spPr>
          <p:txBody>
            <a:bodyPr wrap="square" rtlCol="0">
              <a:spAutoFit/>
            </a:bodyPr>
            <a:lstStyle/>
            <a:p>
              <a:r>
                <a:rPr lang="en-US" sz="2095" dirty="0">
                  <a:latin typeface="Century Gothic" panose="020B0502020202020204" pitchFamily="34" charset="0"/>
                </a:rPr>
                <a:t>imp</a:t>
              </a:r>
            </a:p>
          </p:txBody>
        </p:sp>
      </p:grpSp>
      <p:sp>
        <p:nvSpPr>
          <p:cNvPr id="17" name="TextBox 16">
            <a:extLst>
              <a:ext uri="{FF2B5EF4-FFF2-40B4-BE49-F238E27FC236}">
                <a16:creationId xmlns:a16="http://schemas.microsoft.com/office/drawing/2014/main" id="{1F571ADF-F86D-A74F-B868-DB63F21A62B0}"/>
              </a:ext>
            </a:extLst>
          </p:cNvPr>
          <p:cNvSpPr txBox="1"/>
          <p:nvPr/>
        </p:nvSpPr>
        <p:spPr>
          <a:xfrm>
            <a:off x="7523366" y="242880"/>
            <a:ext cx="2083830" cy="398122"/>
          </a:xfrm>
          <a:prstGeom prst="rect">
            <a:avLst/>
          </a:prstGeom>
          <a:noFill/>
        </p:spPr>
        <p:txBody>
          <a:bodyPr wrap="square" rtlCol="0">
            <a:spAutoFit/>
          </a:bodyPr>
          <a:lstStyle/>
          <a:p>
            <a:r>
              <a:rPr lang="en-US" sz="1987" dirty="0"/>
              <a:t>syllable large 1</a:t>
            </a:r>
          </a:p>
        </p:txBody>
      </p:sp>
    </p:spTree>
    <p:extLst>
      <p:ext uri="{BB962C8B-B14F-4D97-AF65-F5344CB8AC3E}">
        <p14:creationId xmlns:p14="http://schemas.microsoft.com/office/powerpoint/2010/main" val="2780098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0C1BD67-C17B-8648-84A8-940DA24BE5D9}"/>
              </a:ext>
            </a:extLst>
          </p:cNvPr>
          <p:cNvGrpSpPr/>
          <p:nvPr/>
        </p:nvGrpSpPr>
        <p:grpSpPr>
          <a:xfrm>
            <a:off x="1453072" y="326010"/>
            <a:ext cx="7176720" cy="7176720"/>
            <a:chOff x="1334122" y="179885"/>
            <a:chExt cx="6850505" cy="6850505"/>
          </a:xfrm>
        </p:grpSpPr>
        <p:sp>
          <p:nvSpPr>
            <p:cNvPr id="4" name="Oval 3">
              <a:extLst>
                <a:ext uri="{FF2B5EF4-FFF2-40B4-BE49-F238E27FC236}">
                  <a16:creationId xmlns:a16="http://schemas.microsoft.com/office/drawing/2014/main" id="{BE850502-F559-2C47-B09F-DF2C9988E9D1}"/>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6" name="Straight Connector 5">
              <a:extLst>
                <a:ext uri="{FF2B5EF4-FFF2-40B4-BE49-F238E27FC236}">
                  <a16:creationId xmlns:a16="http://schemas.microsoft.com/office/drawing/2014/main" id="{AABF2B85-13A6-C542-BD57-9438360D745F}"/>
                </a:ext>
              </a:extLst>
            </p:cNvPr>
            <p:cNvCxnSpPr>
              <a:stCxn id="4" idx="0"/>
              <a:endCxn id="4"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6CA67A-4255-864E-AEA8-3C2FF8A3B1EC}"/>
                </a:ext>
              </a:extLst>
            </p:cNvPr>
            <p:cNvCxnSpPr>
              <a:stCxn id="4" idx="2"/>
              <a:endCxn id="4"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32FF2-4332-C04A-B823-FF4F25331BB6}"/>
                </a:ext>
              </a:extLst>
            </p:cNvPr>
            <p:cNvCxnSpPr>
              <a:stCxn id="4" idx="1"/>
              <a:endCxn id="4"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F0E15-A3CC-964E-8BE4-B04F0325A4F2}"/>
                </a:ext>
              </a:extLst>
            </p:cNvPr>
            <p:cNvCxnSpPr>
              <a:stCxn id="4" idx="3"/>
              <a:endCxn id="4"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3C1C617C-3B85-3140-8387-2D23CBE72C50}"/>
              </a:ext>
            </a:extLst>
          </p:cNvPr>
          <p:cNvGrpSpPr/>
          <p:nvPr/>
        </p:nvGrpSpPr>
        <p:grpSpPr>
          <a:xfrm>
            <a:off x="725281" y="338436"/>
            <a:ext cx="7986764" cy="7580033"/>
            <a:chOff x="639412" y="191747"/>
            <a:chExt cx="7623729" cy="7235486"/>
          </a:xfrm>
        </p:grpSpPr>
        <p:sp>
          <p:nvSpPr>
            <p:cNvPr id="21" name="TextBox 20">
              <a:extLst>
                <a:ext uri="{FF2B5EF4-FFF2-40B4-BE49-F238E27FC236}">
                  <a16:creationId xmlns:a16="http://schemas.microsoft.com/office/drawing/2014/main" id="{8825B7A8-85F3-524F-9669-B03F76997EF7}"/>
                </a:ext>
              </a:extLst>
            </p:cNvPr>
            <p:cNvSpPr txBox="1"/>
            <p:nvPr/>
          </p:nvSpPr>
          <p:spPr>
            <a:xfrm>
              <a:off x="7375022" y="3271939"/>
              <a:ext cx="888119" cy="395878"/>
            </a:xfrm>
            <a:prstGeom prst="rect">
              <a:avLst/>
            </a:prstGeom>
            <a:noFill/>
          </p:spPr>
          <p:txBody>
            <a:bodyPr wrap="square" rtlCol="0">
              <a:spAutoFit/>
            </a:bodyPr>
            <a:lstStyle/>
            <a:p>
              <a:r>
                <a:rPr lang="en-US" sz="2095" dirty="0">
                  <a:latin typeface="Century Gothic" panose="020B0502020202020204" pitchFamily="34" charset="0"/>
                </a:rPr>
                <a:t>tic</a:t>
              </a:r>
            </a:p>
          </p:txBody>
        </p:sp>
        <p:sp>
          <p:nvSpPr>
            <p:cNvPr id="22" name="TextBox 21">
              <a:extLst>
                <a:ext uri="{FF2B5EF4-FFF2-40B4-BE49-F238E27FC236}">
                  <a16:creationId xmlns:a16="http://schemas.microsoft.com/office/drawing/2014/main" id="{984F7AC6-86EB-6247-83C0-4D615A0B26FA}"/>
                </a:ext>
              </a:extLst>
            </p:cNvPr>
            <p:cNvSpPr txBox="1"/>
            <p:nvPr/>
          </p:nvSpPr>
          <p:spPr>
            <a:xfrm rot="2741485">
              <a:off x="6687623" y="5403356"/>
              <a:ext cx="596644" cy="395878"/>
            </a:xfrm>
            <a:prstGeom prst="rect">
              <a:avLst/>
            </a:prstGeom>
            <a:noFill/>
          </p:spPr>
          <p:txBody>
            <a:bodyPr wrap="square" rtlCol="0">
              <a:spAutoFit/>
            </a:bodyPr>
            <a:lstStyle/>
            <a:p>
              <a:r>
                <a:rPr lang="en-US" sz="2095" dirty="0" err="1">
                  <a:latin typeface="Century Gothic" panose="020B0502020202020204" pitchFamily="34" charset="0"/>
                </a:rPr>
                <a:t>ly</a:t>
              </a:r>
              <a:endParaRPr lang="en-US" sz="2095" dirty="0">
                <a:latin typeface="Century Gothic" panose="020B0502020202020204" pitchFamily="34" charset="0"/>
              </a:endParaRPr>
            </a:p>
          </p:txBody>
        </p:sp>
        <p:sp>
          <p:nvSpPr>
            <p:cNvPr id="23" name="TextBox 22">
              <a:extLst>
                <a:ext uri="{FF2B5EF4-FFF2-40B4-BE49-F238E27FC236}">
                  <a16:creationId xmlns:a16="http://schemas.microsoft.com/office/drawing/2014/main" id="{99204AD1-E482-5D47-9763-CD00BF96FC41}"/>
                </a:ext>
              </a:extLst>
            </p:cNvPr>
            <p:cNvSpPr txBox="1"/>
            <p:nvPr/>
          </p:nvSpPr>
          <p:spPr>
            <a:xfrm rot="5400000">
              <a:off x="4343025" y="6654010"/>
              <a:ext cx="1150568" cy="395878"/>
            </a:xfrm>
            <a:prstGeom prst="rect">
              <a:avLst/>
            </a:prstGeom>
            <a:noFill/>
          </p:spPr>
          <p:txBody>
            <a:bodyPr wrap="square" rtlCol="0">
              <a:spAutoFit/>
            </a:bodyPr>
            <a:lstStyle/>
            <a:p>
              <a:r>
                <a:rPr lang="en-US" sz="2095" dirty="0" err="1">
                  <a:latin typeface="Century Gothic" panose="020B0502020202020204" pitchFamily="34" charset="0"/>
                </a:rPr>
                <a:t>tion</a:t>
              </a:r>
              <a:endParaRPr lang="en-US" sz="2095" dirty="0">
                <a:latin typeface="Century Gothic" panose="020B0502020202020204" pitchFamily="34" charset="0"/>
              </a:endParaRPr>
            </a:p>
          </p:txBody>
        </p:sp>
        <p:sp>
          <p:nvSpPr>
            <p:cNvPr id="24" name="TextBox 23">
              <a:extLst>
                <a:ext uri="{FF2B5EF4-FFF2-40B4-BE49-F238E27FC236}">
                  <a16:creationId xmlns:a16="http://schemas.microsoft.com/office/drawing/2014/main" id="{3B45387B-7211-E344-BF7D-75714B244F7F}"/>
                </a:ext>
              </a:extLst>
            </p:cNvPr>
            <p:cNvSpPr txBox="1"/>
            <p:nvPr/>
          </p:nvSpPr>
          <p:spPr>
            <a:xfrm rot="8009865">
              <a:off x="2049702" y="5787340"/>
              <a:ext cx="1143191" cy="395878"/>
            </a:xfrm>
            <a:prstGeom prst="rect">
              <a:avLst/>
            </a:prstGeom>
            <a:noFill/>
          </p:spPr>
          <p:txBody>
            <a:bodyPr wrap="square" rtlCol="0">
              <a:spAutoFit/>
            </a:bodyPr>
            <a:lstStyle/>
            <a:p>
              <a:r>
                <a:rPr lang="en-US" sz="2095" dirty="0">
                  <a:latin typeface="Century Gothic" panose="020B0502020202020204" pitchFamily="34" charset="0"/>
                </a:rPr>
                <a:t>ling</a:t>
              </a:r>
            </a:p>
          </p:txBody>
        </p:sp>
        <p:sp>
          <p:nvSpPr>
            <p:cNvPr id="37" name="TextBox 36">
              <a:extLst>
                <a:ext uri="{FF2B5EF4-FFF2-40B4-BE49-F238E27FC236}">
                  <a16:creationId xmlns:a16="http://schemas.microsoft.com/office/drawing/2014/main" id="{ADEE2273-C4CF-374E-9E16-AEC31312F75E}"/>
                </a:ext>
              </a:extLst>
            </p:cNvPr>
            <p:cNvSpPr txBox="1"/>
            <p:nvPr/>
          </p:nvSpPr>
          <p:spPr>
            <a:xfrm rot="10800000">
              <a:off x="639412" y="3605623"/>
              <a:ext cx="1424130" cy="395878"/>
            </a:xfrm>
            <a:prstGeom prst="rect">
              <a:avLst/>
            </a:prstGeom>
            <a:noFill/>
          </p:spPr>
          <p:txBody>
            <a:bodyPr wrap="square" rtlCol="0">
              <a:spAutoFit/>
            </a:bodyPr>
            <a:lstStyle/>
            <a:p>
              <a:r>
                <a:rPr lang="en-US" sz="2095" dirty="0">
                  <a:latin typeface="Century Gothic" panose="020B0502020202020204" pitchFamily="34" charset="0"/>
                </a:rPr>
                <a:t>ness</a:t>
              </a:r>
            </a:p>
          </p:txBody>
        </p:sp>
        <p:sp>
          <p:nvSpPr>
            <p:cNvPr id="38" name="TextBox 37">
              <a:extLst>
                <a:ext uri="{FF2B5EF4-FFF2-40B4-BE49-F238E27FC236}">
                  <a16:creationId xmlns:a16="http://schemas.microsoft.com/office/drawing/2014/main" id="{AF77F9DE-BBFD-8140-939E-3FE22CAFF2CB}"/>
                </a:ext>
              </a:extLst>
            </p:cNvPr>
            <p:cNvSpPr txBox="1"/>
            <p:nvPr/>
          </p:nvSpPr>
          <p:spPr>
            <a:xfrm rot="13440873">
              <a:off x="1406311" y="1132273"/>
              <a:ext cx="1644534" cy="395878"/>
            </a:xfrm>
            <a:prstGeom prst="rect">
              <a:avLst/>
            </a:prstGeom>
            <a:noFill/>
          </p:spPr>
          <p:txBody>
            <a:bodyPr wrap="square" rtlCol="0">
              <a:spAutoFit/>
            </a:bodyPr>
            <a:lstStyle/>
            <a:p>
              <a:r>
                <a:rPr lang="en-US" sz="2095" dirty="0" err="1">
                  <a:latin typeface="Century Gothic" panose="020B0502020202020204" pitchFamily="34" charset="0"/>
                </a:rPr>
                <a:t>ment</a:t>
              </a:r>
              <a:endParaRPr lang="en-US" sz="2095" dirty="0">
                <a:latin typeface="Century Gothic" panose="020B0502020202020204" pitchFamily="34" charset="0"/>
              </a:endParaRPr>
            </a:p>
          </p:txBody>
        </p:sp>
        <p:sp>
          <p:nvSpPr>
            <p:cNvPr id="39" name="TextBox 38">
              <a:extLst>
                <a:ext uri="{FF2B5EF4-FFF2-40B4-BE49-F238E27FC236}">
                  <a16:creationId xmlns:a16="http://schemas.microsoft.com/office/drawing/2014/main" id="{B2FF68E2-01D3-FB4F-8855-D03B6ADB6AA1}"/>
                </a:ext>
              </a:extLst>
            </p:cNvPr>
            <p:cNvSpPr txBox="1"/>
            <p:nvPr/>
          </p:nvSpPr>
          <p:spPr>
            <a:xfrm rot="16200000">
              <a:off x="4221573" y="380535"/>
              <a:ext cx="773454" cy="395878"/>
            </a:xfrm>
            <a:prstGeom prst="rect">
              <a:avLst/>
            </a:prstGeom>
            <a:noFill/>
          </p:spPr>
          <p:txBody>
            <a:bodyPr wrap="square" rtlCol="0">
              <a:spAutoFit/>
            </a:bodyPr>
            <a:lstStyle/>
            <a:p>
              <a:r>
                <a:rPr lang="en-US" sz="2095" dirty="0">
                  <a:latin typeface="Century Gothic" panose="020B0502020202020204" pitchFamily="34" charset="0"/>
                </a:rPr>
                <a:t>sis</a:t>
              </a:r>
            </a:p>
          </p:txBody>
        </p:sp>
        <p:sp>
          <p:nvSpPr>
            <p:cNvPr id="40" name="TextBox 39">
              <a:extLst>
                <a:ext uri="{FF2B5EF4-FFF2-40B4-BE49-F238E27FC236}">
                  <a16:creationId xmlns:a16="http://schemas.microsoft.com/office/drawing/2014/main" id="{692B5BF5-58B1-4A4C-A814-D587E3D1A12F}"/>
                </a:ext>
              </a:extLst>
            </p:cNvPr>
            <p:cNvSpPr txBox="1"/>
            <p:nvPr/>
          </p:nvSpPr>
          <p:spPr>
            <a:xfrm rot="18675445">
              <a:off x="6497557" y="1200203"/>
              <a:ext cx="488909" cy="395878"/>
            </a:xfrm>
            <a:prstGeom prst="rect">
              <a:avLst/>
            </a:prstGeom>
            <a:noFill/>
          </p:spPr>
          <p:txBody>
            <a:bodyPr wrap="square" rtlCol="0">
              <a:spAutoFit/>
            </a:bodyPr>
            <a:lstStyle/>
            <a:p>
              <a:r>
                <a:rPr lang="en-US" sz="2095" dirty="0" err="1">
                  <a:latin typeface="Century Gothic" panose="020B0502020202020204" pitchFamily="34" charset="0"/>
                </a:rPr>
                <a:t>er</a:t>
              </a:r>
              <a:endParaRPr lang="en-US" sz="2095" dirty="0">
                <a:latin typeface="Century Gothic" panose="020B0502020202020204" pitchFamily="34" charset="0"/>
              </a:endParaRPr>
            </a:p>
          </p:txBody>
        </p:sp>
      </p:grpSp>
      <p:sp>
        <p:nvSpPr>
          <p:cNvPr id="17" name="TextBox 16">
            <a:extLst>
              <a:ext uri="{FF2B5EF4-FFF2-40B4-BE49-F238E27FC236}">
                <a16:creationId xmlns:a16="http://schemas.microsoft.com/office/drawing/2014/main" id="{1F571ADF-F86D-A74F-B868-DB63F21A62B0}"/>
              </a:ext>
            </a:extLst>
          </p:cNvPr>
          <p:cNvSpPr txBox="1"/>
          <p:nvPr/>
        </p:nvSpPr>
        <p:spPr>
          <a:xfrm>
            <a:off x="7578786" y="326010"/>
            <a:ext cx="2083830" cy="398122"/>
          </a:xfrm>
          <a:prstGeom prst="rect">
            <a:avLst/>
          </a:prstGeom>
          <a:noFill/>
        </p:spPr>
        <p:txBody>
          <a:bodyPr wrap="square" rtlCol="0">
            <a:spAutoFit/>
          </a:bodyPr>
          <a:lstStyle/>
          <a:p>
            <a:r>
              <a:rPr lang="en-US" sz="1987"/>
              <a:t>syllable large  </a:t>
            </a:r>
            <a:r>
              <a:rPr lang="en-US" sz="1987" dirty="0"/>
              <a:t>2</a:t>
            </a:r>
          </a:p>
        </p:txBody>
      </p:sp>
    </p:spTree>
    <p:extLst>
      <p:ext uri="{BB962C8B-B14F-4D97-AF65-F5344CB8AC3E}">
        <p14:creationId xmlns:p14="http://schemas.microsoft.com/office/powerpoint/2010/main" val="2778948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B7D55BD-E9CD-5F48-94F9-C9A18E48A9ED}"/>
              </a:ext>
            </a:extLst>
          </p:cNvPr>
          <p:cNvGrpSpPr/>
          <p:nvPr/>
        </p:nvGrpSpPr>
        <p:grpSpPr>
          <a:xfrm>
            <a:off x="2201173" y="1043781"/>
            <a:ext cx="5588001" cy="5577538"/>
            <a:chOff x="1334122" y="179885"/>
            <a:chExt cx="6850505" cy="6850505"/>
          </a:xfrm>
        </p:grpSpPr>
        <p:sp>
          <p:nvSpPr>
            <p:cNvPr id="26" name="Oval 25">
              <a:extLst>
                <a:ext uri="{FF2B5EF4-FFF2-40B4-BE49-F238E27FC236}">
                  <a16:creationId xmlns:a16="http://schemas.microsoft.com/office/drawing/2014/main" id="{4BC0C150-B922-D343-8E76-BB83E7834B83}"/>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27" name="Straight Connector 26">
              <a:extLst>
                <a:ext uri="{FF2B5EF4-FFF2-40B4-BE49-F238E27FC236}">
                  <a16:creationId xmlns:a16="http://schemas.microsoft.com/office/drawing/2014/main" id="{8B9E9B9C-AD94-8140-9224-4A815D0BA73D}"/>
                </a:ext>
              </a:extLst>
            </p:cNvPr>
            <p:cNvCxnSpPr>
              <a:stCxn id="26" idx="0"/>
              <a:endCxn id="26"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BF894B-9F89-6349-BC29-C889D377963E}"/>
                </a:ext>
              </a:extLst>
            </p:cNvPr>
            <p:cNvCxnSpPr>
              <a:stCxn id="26" idx="2"/>
              <a:endCxn id="26"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8E5F995-EFC4-9541-8115-C69C0AB46321}"/>
                </a:ext>
              </a:extLst>
            </p:cNvPr>
            <p:cNvCxnSpPr>
              <a:stCxn id="26" idx="1"/>
              <a:endCxn id="26"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A649F-B0F9-2642-B547-07F75E658C58}"/>
                </a:ext>
              </a:extLst>
            </p:cNvPr>
            <p:cNvCxnSpPr>
              <a:stCxn id="26" idx="3"/>
              <a:endCxn id="26"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44F94D6-12F6-F04C-9834-43C88C0ADF4F}"/>
              </a:ext>
            </a:extLst>
          </p:cNvPr>
          <p:cNvGrpSpPr/>
          <p:nvPr/>
        </p:nvGrpSpPr>
        <p:grpSpPr>
          <a:xfrm>
            <a:off x="1839397" y="436340"/>
            <a:ext cx="6233929" cy="6583738"/>
            <a:chOff x="1755787" y="364552"/>
            <a:chExt cx="5950569" cy="6284477"/>
          </a:xfrm>
        </p:grpSpPr>
        <p:sp>
          <p:nvSpPr>
            <p:cNvPr id="21" name="TextBox 20">
              <a:extLst>
                <a:ext uri="{FF2B5EF4-FFF2-40B4-BE49-F238E27FC236}">
                  <a16:creationId xmlns:a16="http://schemas.microsoft.com/office/drawing/2014/main" id="{A5521DA9-9BFA-D443-981E-9D74F0EEEAEA}"/>
                </a:ext>
              </a:extLst>
            </p:cNvPr>
            <p:cNvSpPr txBox="1"/>
            <p:nvPr/>
          </p:nvSpPr>
          <p:spPr>
            <a:xfrm>
              <a:off x="6660430" y="3226349"/>
              <a:ext cx="1045926" cy="395878"/>
            </a:xfrm>
            <a:prstGeom prst="rect">
              <a:avLst/>
            </a:prstGeom>
            <a:noFill/>
          </p:spPr>
          <p:txBody>
            <a:bodyPr wrap="square" rtlCol="0">
              <a:spAutoFit/>
            </a:bodyPr>
            <a:lstStyle/>
            <a:p>
              <a:r>
                <a:rPr lang="en-US" sz="2095" dirty="0">
                  <a:latin typeface="Century Gothic" panose="020B0502020202020204" pitchFamily="34" charset="0"/>
                </a:rPr>
                <a:t>gar</a:t>
              </a:r>
            </a:p>
          </p:txBody>
        </p:sp>
        <p:sp>
          <p:nvSpPr>
            <p:cNvPr id="22" name="TextBox 21">
              <a:extLst>
                <a:ext uri="{FF2B5EF4-FFF2-40B4-BE49-F238E27FC236}">
                  <a16:creationId xmlns:a16="http://schemas.microsoft.com/office/drawing/2014/main" id="{905F2D56-7D93-E34B-A40F-9E3D72537A7B}"/>
                </a:ext>
              </a:extLst>
            </p:cNvPr>
            <p:cNvSpPr txBox="1"/>
            <p:nvPr/>
          </p:nvSpPr>
          <p:spPr>
            <a:xfrm rot="2741485">
              <a:off x="6135366" y="4984573"/>
              <a:ext cx="980558" cy="395878"/>
            </a:xfrm>
            <a:prstGeom prst="rect">
              <a:avLst/>
            </a:prstGeom>
            <a:noFill/>
          </p:spPr>
          <p:txBody>
            <a:bodyPr wrap="square" rtlCol="0">
              <a:spAutoFit/>
            </a:bodyPr>
            <a:lstStyle/>
            <a:p>
              <a:r>
                <a:rPr lang="en-US" sz="2095" dirty="0" err="1">
                  <a:latin typeface="Century Gothic" panose="020B0502020202020204" pitchFamily="34" charset="0"/>
                </a:rPr>
                <a:t>tas</a:t>
              </a:r>
              <a:endParaRPr lang="en-US" sz="2095" dirty="0">
                <a:latin typeface="Century Gothic" panose="020B0502020202020204" pitchFamily="34" charset="0"/>
              </a:endParaRPr>
            </a:p>
          </p:txBody>
        </p:sp>
        <p:sp>
          <p:nvSpPr>
            <p:cNvPr id="23" name="TextBox 22">
              <a:extLst>
                <a:ext uri="{FF2B5EF4-FFF2-40B4-BE49-F238E27FC236}">
                  <a16:creationId xmlns:a16="http://schemas.microsoft.com/office/drawing/2014/main" id="{BD9BE947-2354-0B41-9058-D37AEB9BAAB1}"/>
                </a:ext>
              </a:extLst>
            </p:cNvPr>
            <p:cNvSpPr txBox="1"/>
            <p:nvPr/>
          </p:nvSpPr>
          <p:spPr>
            <a:xfrm rot="5400000">
              <a:off x="4439328" y="5922244"/>
              <a:ext cx="1057692" cy="395878"/>
            </a:xfrm>
            <a:prstGeom prst="rect">
              <a:avLst/>
            </a:prstGeom>
            <a:noFill/>
          </p:spPr>
          <p:txBody>
            <a:bodyPr wrap="square" rtlCol="0">
              <a:spAutoFit/>
            </a:bodyPr>
            <a:lstStyle/>
            <a:p>
              <a:r>
                <a:rPr lang="en-US" sz="2095" dirty="0">
                  <a:latin typeface="Century Gothic" panose="020B0502020202020204" pitchFamily="34" charset="0"/>
                </a:rPr>
                <a:t>sip</a:t>
              </a:r>
            </a:p>
          </p:txBody>
        </p:sp>
        <p:sp>
          <p:nvSpPr>
            <p:cNvPr id="24" name="TextBox 23">
              <a:extLst>
                <a:ext uri="{FF2B5EF4-FFF2-40B4-BE49-F238E27FC236}">
                  <a16:creationId xmlns:a16="http://schemas.microsoft.com/office/drawing/2014/main" id="{3F015507-F25E-864C-A29A-5B995A8D7099}"/>
                </a:ext>
              </a:extLst>
            </p:cNvPr>
            <p:cNvSpPr txBox="1"/>
            <p:nvPr/>
          </p:nvSpPr>
          <p:spPr>
            <a:xfrm rot="8009865">
              <a:off x="2532127" y="5290774"/>
              <a:ext cx="1338850" cy="395878"/>
            </a:xfrm>
            <a:prstGeom prst="rect">
              <a:avLst/>
            </a:prstGeom>
            <a:noFill/>
          </p:spPr>
          <p:txBody>
            <a:bodyPr wrap="square" rtlCol="0">
              <a:spAutoFit/>
            </a:bodyPr>
            <a:lstStyle/>
            <a:p>
              <a:r>
                <a:rPr lang="en-US" sz="2095" dirty="0">
                  <a:latin typeface="Century Gothic" panose="020B0502020202020204" pitchFamily="34" charset="0"/>
                </a:rPr>
                <a:t>mug</a:t>
              </a:r>
            </a:p>
          </p:txBody>
        </p:sp>
        <p:sp>
          <p:nvSpPr>
            <p:cNvPr id="37" name="TextBox 36">
              <a:extLst>
                <a:ext uri="{FF2B5EF4-FFF2-40B4-BE49-F238E27FC236}">
                  <a16:creationId xmlns:a16="http://schemas.microsoft.com/office/drawing/2014/main" id="{7E81111B-14BD-E544-B2DE-43E3394B2487}"/>
                </a:ext>
              </a:extLst>
            </p:cNvPr>
            <p:cNvSpPr txBox="1"/>
            <p:nvPr/>
          </p:nvSpPr>
          <p:spPr>
            <a:xfrm rot="10800000">
              <a:off x="1755787" y="3619013"/>
              <a:ext cx="1119222" cy="395878"/>
            </a:xfrm>
            <a:prstGeom prst="rect">
              <a:avLst/>
            </a:prstGeom>
            <a:noFill/>
          </p:spPr>
          <p:txBody>
            <a:bodyPr wrap="square" rtlCol="0">
              <a:spAutoFit/>
            </a:bodyPr>
            <a:lstStyle/>
            <a:p>
              <a:r>
                <a:rPr lang="en-US" sz="2095" dirty="0">
                  <a:latin typeface="Century Gothic" panose="020B0502020202020204" pitchFamily="34" charset="0"/>
                </a:rPr>
                <a:t>der</a:t>
              </a:r>
            </a:p>
          </p:txBody>
        </p:sp>
        <p:sp>
          <p:nvSpPr>
            <p:cNvPr id="38" name="TextBox 37">
              <a:extLst>
                <a:ext uri="{FF2B5EF4-FFF2-40B4-BE49-F238E27FC236}">
                  <a16:creationId xmlns:a16="http://schemas.microsoft.com/office/drawing/2014/main" id="{3FA05DEC-97AC-1F48-8903-33F20D0C0F6D}"/>
                </a:ext>
              </a:extLst>
            </p:cNvPr>
            <p:cNvSpPr txBox="1"/>
            <p:nvPr/>
          </p:nvSpPr>
          <p:spPr>
            <a:xfrm rot="13440873">
              <a:off x="2514910" y="1894342"/>
              <a:ext cx="819450" cy="395878"/>
            </a:xfrm>
            <a:prstGeom prst="rect">
              <a:avLst/>
            </a:prstGeom>
            <a:noFill/>
          </p:spPr>
          <p:txBody>
            <a:bodyPr wrap="square" rtlCol="0">
              <a:spAutoFit/>
            </a:bodyPr>
            <a:lstStyle/>
            <a:p>
              <a:r>
                <a:rPr lang="en-US" sz="2095" dirty="0" err="1">
                  <a:latin typeface="Century Gothic" panose="020B0502020202020204" pitchFamily="34" charset="0"/>
                </a:rPr>
                <a:t>vos</a:t>
              </a:r>
              <a:endParaRPr lang="en-US" sz="2095" dirty="0">
                <a:latin typeface="Century Gothic" panose="020B0502020202020204" pitchFamily="34" charset="0"/>
              </a:endParaRPr>
            </a:p>
          </p:txBody>
        </p:sp>
        <p:sp>
          <p:nvSpPr>
            <p:cNvPr id="39" name="TextBox 38">
              <a:extLst>
                <a:ext uri="{FF2B5EF4-FFF2-40B4-BE49-F238E27FC236}">
                  <a16:creationId xmlns:a16="http://schemas.microsoft.com/office/drawing/2014/main" id="{90B12AAF-F617-804B-A063-4FB94D4D6B4D}"/>
                </a:ext>
              </a:extLst>
            </p:cNvPr>
            <p:cNvSpPr txBox="1"/>
            <p:nvPr/>
          </p:nvSpPr>
          <p:spPr>
            <a:xfrm rot="16200000">
              <a:off x="3861301" y="880634"/>
              <a:ext cx="1428042" cy="395878"/>
            </a:xfrm>
            <a:prstGeom prst="rect">
              <a:avLst/>
            </a:prstGeom>
            <a:noFill/>
          </p:spPr>
          <p:txBody>
            <a:bodyPr wrap="square" rtlCol="0">
              <a:spAutoFit/>
            </a:bodyPr>
            <a:lstStyle/>
            <a:p>
              <a:r>
                <a:rPr lang="en-US" sz="2095" dirty="0">
                  <a:latin typeface="Century Gothic" panose="020B0502020202020204" pitchFamily="34" charset="0"/>
                </a:rPr>
                <a:t>med</a:t>
              </a:r>
            </a:p>
          </p:txBody>
        </p:sp>
        <p:sp>
          <p:nvSpPr>
            <p:cNvPr id="40" name="TextBox 39">
              <a:extLst>
                <a:ext uri="{FF2B5EF4-FFF2-40B4-BE49-F238E27FC236}">
                  <a16:creationId xmlns:a16="http://schemas.microsoft.com/office/drawing/2014/main" id="{B72EB40D-ED88-6444-8D44-530FA4FCA241}"/>
                </a:ext>
              </a:extLst>
            </p:cNvPr>
            <p:cNvSpPr txBox="1"/>
            <p:nvPr/>
          </p:nvSpPr>
          <p:spPr>
            <a:xfrm rot="18675445">
              <a:off x="5812157" y="1488970"/>
              <a:ext cx="1129383" cy="395878"/>
            </a:xfrm>
            <a:prstGeom prst="rect">
              <a:avLst/>
            </a:prstGeom>
            <a:noFill/>
          </p:spPr>
          <p:txBody>
            <a:bodyPr wrap="square" rtlCol="0">
              <a:spAutoFit/>
            </a:bodyPr>
            <a:lstStyle/>
            <a:p>
              <a:r>
                <a:rPr lang="en-US" sz="2095" dirty="0" err="1">
                  <a:latin typeface="Century Gothic" panose="020B0502020202020204" pitchFamily="34" charset="0"/>
                </a:rPr>
                <a:t>rab</a:t>
              </a:r>
              <a:endParaRPr lang="en-US" sz="2095" dirty="0">
                <a:latin typeface="Century Gothic" panose="020B0502020202020204" pitchFamily="34" charset="0"/>
              </a:endParaRPr>
            </a:p>
          </p:txBody>
        </p:sp>
      </p:grpSp>
      <p:sp>
        <p:nvSpPr>
          <p:cNvPr id="17" name="TextBox 16">
            <a:extLst>
              <a:ext uri="{FF2B5EF4-FFF2-40B4-BE49-F238E27FC236}">
                <a16:creationId xmlns:a16="http://schemas.microsoft.com/office/drawing/2014/main" id="{7C99FFAF-0841-664C-9C46-A41B87E7D3A0}"/>
              </a:ext>
            </a:extLst>
          </p:cNvPr>
          <p:cNvSpPr txBox="1"/>
          <p:nvPr/>
        </p:nvSpPr>
        <p:spPr>
          <a:xfrm>
            <a:off x="7228177" y="242880"/>
            <a:ext cx="2379019" cy="398122"/>
          </a:xfrm>
          <a:prstGeom prst="rect">
            <a:avLst/>
          </a:prstGeom>
          <a:noFill/>
        </p:spPr>
        <p:txBody>
          <a:bodyPr wrap="square" rtlCol="0">
            <a:spAutoFit/>
          </a:bodyPr>
          <a:lstStyle/>
          <a:p>
            <a:r>
              <a:rPr lang="en-US" sz="1987" dirty="0"/>
              <a:t>syllable medium 1</a:t>
            </a:r>
          </a:p>
        </p:txBody>
      </p:sp>
    </p:spTree>
    <p:extLst>
      <p:ext uri="{BB962C8B-B14F-4D97-AF65-F5344CB8AC3E}">
        <p14:creationId xmlns:p14="http://schemas.microsoft.com/office/powerpoint/2010/main" val="1543469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B7D55BD-E9CD-5F48-94F9-C9A18E48A9ED}"/>
              </a:ext>
            </a:extLst>
          </p:cNvPr>
          <p:cNvGrpSpPr/>
          <p:nvPr/>
        </p:nvGrpSpPr>
        <p:grpSpPr>
          <a:xfrm>
            <a:off x="2256593" y="1126911"/>
            <a:ext cx="5588001" cy="5577538"/>
            <a:chOff x="1334122" y="179885"/>
            <a:chExt cx="6850505" cy="6850505"/>
          </a:xfrm>
        </p:grpSpPr>
        <p:sp>
          <p:nvSpPr>
            <p:cNvPr id="26" name="Oval 25">
              <a:extLst>
                <a:ext uri="{FF2B5EF4-FFF2-40B4-BE49-F238E27FC236}">
                  <a16:creationId xmlns:a16="http://schemas.microsoft.com/office/drawing/2014/main" id="{4BC0C150-B922-D343-8E76-BB83E7834B83}"/>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27" name="Straight Connector 26">
              <a:extLst>
                <a:ext uri="{FF2B5EF4-FFF2-40B4-BE49-F238E27FC236}">
                  <a16:creationId xmlns:a16="http://schemas.microsoft.com/office/drawing/2014/main" id="{8B9E9B9C-AD94-8140-9224-4A815D0BA73D}"/>
                </a:ext>
              </a:extLst>
            </p:cNvPr>
            <p:cNvCxnSpPr>
              <a:stCxn id="26" idx="0"/>
              <a:endCxn id="26"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BF894B-9F89-6349-BC29-C889D377963E}"/>
                </a:ext>
              </a:extLst>
            </p:cNvPr>
            <p:cNvCxnSpPr>
              <a:stCxn id="26" idx="2"/>
              <a:endCxn id="26"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8E5F995-EFC4-9541-8115-C69C0AB46321}"/>
                </a:ext>
              </a:extLst>
            </p:cNvPr>
            <p:cNvCxnSpPr>
              <a:stCxn id="26" idx="1"/>
              <a:endCxn id="26"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A649F-B0F9-2642-B547-07F75E658C58}"/>
                </a:ext>
              </a:extLst>
            </p:cNvPr>
            <p:cNvCxnSpPr>
              <a:stCxn id="26" idx="3"/>
              <a:endCxn id="26"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44F94D6-12F6-F04C-9834-43C88C0ADF4F}"/>
              </a:ext>
            </a:extLst>
          </p:cNvPr>
          <p:cNvGrpSpPr/>
          <p:nvPr/>
        </p:nvGrpSpPr>
        <p:grpSpPr>
          <a:xfrm>
            <a:off x="1469759" y="242512"/>
            <a:ext cx="7161669" cy="7126306"/>
            <a:chOff x="1350050" y="100183"/>
            <a:chExt cx="6836139" cy="6802383"/>
          </a:xfrm>
        </p:grpSpPr>
        <p:sp>
          <p:nvSpPr>
            <p:cNvPr id="21" name="TextBox 20">
              <a:extLst>
                <a:ext uri="{FF2B5EF4-FFF2-40B4-BE49-F238E27FC236}">
                  <a16:creationId xmlns:a16="http://schemas.microsoft.com/office/drawing/2014/main" id="{A5521DA9-9BFA-D443-981E-9D74F0EEEAEA}"/>
                </a:ext>
              </a:extLst>
            </p:cNvPr>
            <p:cNvSpPr txBox="1"/>
            <p:nvPr/>
          </p:nvSpPr>
          <p:spPr>
            <a:xfrm>
              <a:off x="6562491" y="3251311"/>
              <a:ext cx="1623698" cy="395878"/>
            </a:xfrm>
            <a:prstGeom prst="rect">
              <a:avLst/>
            </a:prstGeom>
            <a:noFill/>
          </p:spPr>
          <p:txBody>
            <a:bodyPr wrap="square" rtlCol="0">
              <a:spAutoFit/>
            </a:bodyPr>
            <a:lstStyle/>
            <a:p>
              <a:r>
                <a:rPr lang="en-US" sz="2095" dirty="0" err="1">
                  <a:latin typeface="Century Gothic" panose="020B0502020202020204" pitchFamily="34" charset="0"/>
                </a:rPr>
                <a:t>moun</a:t>
              </a:r>
              <a:endParaRPr lang="en-US" sz="2095" dirty="0">
                <a:latin typeface="Century Gothic" panose="020B0502020202020204" pitchFamily="34" charset="0"/>
              </a:endParaRPr>
            </a:p>
          </p:txBody>
        </p:sp>
        <p:sp>
          <p:nvSpPr>
            <p:cNvPr id="22" name="TextBox 21">
              <a:extLst>
                <a:ext uri="{FF2B5EF4-FFF2-40B4-BE49-F238E27FC236}">
                  <a16:creationId xmlns:a16="http://schemas.microsoft.com/office/drawing/2014/main" id="{905F2D56-7D93-E34B-A40F-9E3D72537A7B}"/>
                </a:ext>
              </a:extLst>
            </p:cNvPr>
            <p:cNvSpPr txBox="1"/>
            <p:nvPr/>
          </p:nvSpPr>
          <p:spPr>
            <a:xfrm rot="2741485">
              <a:off x="5998739" y="5110891"/>
              <a:ext cx="1516934" cy="395878"/>
            </a:xfrm>
            <a:prstGeom prst="rect">
              <a:avLst/>
            </a:prstGeom>
            <a:noFill/>
          </p:spPr>
          <p:txBody>
            <a:bodyPr wrap="square" rtlCol="0">
              <a:spAutoFit/>
            </a:bodyPr>
            <a:lstStyle/>
            <a:p>
              <a:r>
                <a:rPr lang="en-US" sz="2095" dirty="0" err="1">
                  <a:latin typeface="Century Gothic" panose="020B0502020202020204" pitchFamily="34" charset="0"/>
                </a:rPr>
                <a:t>tawp</a:t>
              </a:r>
              <a:endParaRPr lang="en-US" sz="2095" dirty="0">
                <a:latin typeface="Century Gothic" panose="020B0502020202020204" pitchFamily="34" charset="0"/>
              </a:endParaRPr>
            </a:p>
          </p:txBody>
        </p:sp>
        <p:sp>
          <p:nvSpPr>
            <p:cNvPr id="23" name="TextBox 22">
              <a:extLst>
                <a:ext uri="{FF2B5EF4-FFF2-40B4-BE49-F238E27FC236}">
                  <a16:creationId xmlns:a16="http://schemas.microsoft.com/office/drawing/2014/main" id="{BD9BE947-2354-0B41-9058-D37AEB9BAAB1}"/>
                </a:ext>
              </a:extLst>
            </p:cNvPr>
            <p:cNvSpPr txBox="1"/>
            <p:nvPr/>
          </p:nvSpPr>
          <p:spPr>
            <a:xfrm rot="5400000">
              <a:off x="4220606" y="5976999"/>
              <a:ext cx="1455257" cy="395878"/>
            </a:xfrm>
            <a:prstGeom prst="rect">
              <a:avLst/>
            </a:prstGeom>
            <a:noFill/>
          </p:spPr>
          <p:txBody>
            <a:bodyPr wrap="square" rtlCol="0">
              <a:spAutoFit/>
            </a:bodyPr>
            <a:lstStyle/>
            <a:p>
              <a:r>
                <a:rPr lang="en-US" sz="2095" dirty="0" err="1">
                  <a:latin typeface="Century Gothic" panose="020B0502020202020204" pitchFamily="34" charset="0"/>
                </a:rPr>
                <a:t>pight</a:t>
              </a:r>
              <a:endParaRPr lang="en-US" sz="2095" dirty="0">
                <a:latin typeface="Century Gothic" panose="020B0502020202020204" pitchFamily="34" charset="0"/>
              </a:endParaRPr>
            </a:p>
          </p:txBody>
        </p:sp>
        <p:sp>
          <p:nvSpPr>
            <p:cNvPr id="24" name="TextBox 23">
              <a:extLst>
                <a:ext uri="{FF2B5EF4-FFF2-40B4-BE49-F238E27FC236}">
                  <a16:creationId xmlns:a16="http://schemas.microsoft.com/office/drawing/2014/main" id="{3F015507-F25E-864C-A29A-5B995A8D7099}"/>
                </a:ext>
              </a:extLst>
            </p:cNvPr>
            <p:cNvSpPr txBox="1"/>
            <p:nvPr/>
          </p:nvSpPr>
          <p:spPr>
            <a:xfrm rot="8009865">
              <a:off x="2436867" y="5344945"/>
              <a:ext cx="1338850" cy="395878"/>
            </a:xfrm>
            <a:prstGeom prst="rect">
              <a:avLst/>
            </a:prstGeom>
            <a:noFill/>
          </p:spPr>
          <p:txBody>
            <a:bodyPr wrap="square" rtlCol="0">
              <a:spAutoFit/>
            </a:bodyPr>
            <a:lstStyle/>
            <a:p>
              <a:r>
                <a:rPr lang="en-US" sz="2095" dirty="0" err="1">
                  <a:latin typeface="Century Gothic" panose="020B0502020202020204" pitchFamily="34" charset="0"/>
                </a:rPr>
                <a:t>bain</a:t>
              </a:r>
              <a:endParaRPr lang="en-US" sz="2095" dirty="0">
                <a:latin typeface="Century Gothic" panose="020B0502020202020204" pitchFamily="34" charset="0"/>
              </a:endParaRPr>
            </a:p>
          </p:txBody>
        </p:sp>
        <p:sp>
          <p:nvSpPr>
            <p:cNvPr id="37" name="TextBox 36">
              <a:extLst>
                <a:ext uri="{FF2B5EF4-FFF2-40B4-BE49-F238E27FC236}">
                  <a16:creationId xmlns:a16="http://schemas.microsoft.com/office/drawing/2014/main" id="{7E81111B-14BD-E544-B2DE-43E3394B2487}"/>
                </a:ext>
              </a:extLst>
            </p:cNvPr>
            <p:cNvSpPr txBox="1"/>
            <p:nvPr/>
          </p:nvSpPr>
          <p:spPr>
            <a:xfrm rot="10800000">
              <a:off x="1350050" y="3624067"/>
              <a:ext cx="1634127" cy="395878"/>
            </a:xfrm>
            <a:prstGeom prst="rect">
              <a:avLst/>
            </a:prstGeom>
            <a:noFill/>
          </p:spPr>
          <p:txBody>
            <a:bodyPr wrap="square" rtlCol="0">
              <a:spAutoFit/>
            </a:bodyPr>
            <a:lstStyle/>
            <a:p>
              <a:r>
                <a:rPr lang="en-US" sz="2095" dirty="0">
                  <a:latin typeface="Century Gothic" panose="020B0502020202020204" pitchFamily="34" charset="0"/>
                </a:rPr>
                <a:t>mewl</a:t>
              </a:r>
            </a:p>
          </p:txBody>
        </p:sp>
        <p:sp>
          <p:nvSpPr>
            <p:cNvPr id="38" name="TextBox 37">
              <a:extLst>
                <a:ext uri="{FF2B5EF4-FFF2-40B4-BE49-F238E27FC236}">
                  <a16:creationId xmlns:a16="http://schemas.microsoft.com/office/drawing/2014/main" id="{3FA05DEC-97AC-1F48-8903-33F20D0C0F6D}"/>
                </a:ext>
              </a:extLst>
            </p:cNvPr>
            <p:cNvSpPr txBox="1"/>
            <p:nvPr/>
          </p:nvSpPr>
          <p:spPr>
            <a:xfrm rot="13440873">
              <a:off x="1880752" y="1660476"/>
              <a:ext cx="1771416" cy="395878"/>
            </a:xfrm>
            <a:prstGeom prst="rect">
              <a:avLst/>
            </a:prstGeom>
            <a:noFill/>
          </p:spPr>
          <p:txBody>
            <a:bodyPr wrap="square" rtlCol="0">
              <a:spAutoFit/>
            </a:bodyPr>
            <a:lstStyle/>
            <a:p>
              <a:r>
                <a:rPr lang="en-US" sz="2095" dirty="0" err="1">
                  <a:latin typeface="Century Gothic" panose="020B0502020202020204" pitchFamily="34" charset="0"/>
                </a:rPr>
                <a:t>moop</a:t>
              </a:r>
              <a:endParaRPr lang="en-US" sz="2095" dirty="0">
                <a:latin typeface="Century Gothic" panose="020B0502020202020204" pitchFamily="34" charset="0"/>
              </a:endParaRPr>
            </a:p>
          </p:txBody>
        </p:sp>
        <p:sp>
          <p:nvSpPr>
            <p:cNvPr id="39" name="TextBox 38">
              <a:extLst>
                <a:ext uri="{FF2B5EF4-FFF2-40B4-BE49-F238E27FC236}">
                  <a16:creationId xmlns:a16="http://schemas.microsoft.com/office/drawing/2014/main" id="{90B12AAF-F617-804B-A063-4FB94D4D6B4D}"/>
                </a:ext>
              </a:extLst>
            </p:cNvPr>
            <p:cNvSpPr txBox="1"/>
            <p:nvPr/>
          </p:nvSpPr>
          <p:spPr>
            <a:xfrm rot="16200000">
              <a:off x="3744654" y="758722"/>
              <a:ext cx="1712956" cy="395878"/>
            </a:xfrm>
            <a:prstGeom prst="rect">
              <a:avLst/>
            </a:prstGeom>
            <a:noFill/>
          </p:spPr>
          <p:txBody>
            <a:bodyPr wrap="square" rtlCol="0">
              <a:spAutoFit/>
            </a:bodyPr>
            <a:lstStyle/>
            <a:p>
              <a:r>
                <a:rPr lang="en-US" sz="2095" dirty="0" err="1">
                  <a:latin typeface="Century Gothic" panose="020B0502020202020204" pitchFamily="34" charset="0"/>
                </a:rPr>
                <a:t>cown</a:t>
              </a:r>
              <a:endParaRPr lang="en-US" sz="2095" dirty="0">
                <a:latin typeface="Century Gothic" panose="020B0502020202020204" pitchFamily="34" charset="0"/>
              </a:endParaRPr>
            </a:p>
          </p:txBody>
        </p:sp>
        <p:sp>
          <p:nvSpPr>
            <p:cNvPr id="40" name="TextBox 39">
              <a:extLst>
                <a:ext uri="{FF2B5EF4-FFF2-40B4-BE49-F238E27FC236}">
                  <a16:creationId xmlns:a16="http://schemas.microsoft.com/office/drawing/2014/main" id="{B72EB40D-ED88-6444-8D44-530FA4FCA241}"/>
                </a:ext>
              </a:extLst>
            </p:cNvPr>
            <p:cNvSpPr txBox="1"/>
            <p:nvPr/>
          </p:nvSpPr>
          <p:spPr>
            <a:xfrm rot="18675445">
              <a:off x="5774678" y="1432584"/>
              <a:ext cx="1367327" cy="395878"/>
            </a:xfrm>
            <a:prstGeom prst="rect">
              <a:avLst/>
            </a:prstGeom>
            <a:noFill/>
          </p:spPr>
          <p:txBody>
            <a:bodyPr wrap="square" rtlCol="0">
              <a:spAutoFit/>
            </a:bodyPr>
            <a:lstStyle/>
            <a:p>
              <a:r>
                <a:rPr lang="en-US" sz="2095" dirty="0" err="1">
                  <a:latin typeface="Century Gothic" panose="020B0502020202020204" pitchFamily="34" charset="0"/>
                </a:rPr>
                <a:t>reeg</a:t>
              </a:r>
              <a:endParaRPr lang="en-US" sz="2095" dirty="0">
                <a:latin typeface="Century Gothic" panose="020B0502020202020204" pitchFamily="34" charset="0"/>
              </a:endParaRPr>
            </a:p>
          </p:txBody>
        </p:sp>
      </p:grpSp>
      <p:sp>
        <p:nvSpPr>
          <p:cNvPr id="17" name="TextBox 16">
            <a:extLst>
              <a:ext uri="{FF2B5EF4-FFF2-40B4-BE49-F238E27FC236}">
                <a16:creationId xmlns:a16="http://schemas.microsoft.com/office/drawing/2014/main" id="{7C99FFAF-0841-664C-9C46-A41B87E7D3A0}"/>
              </a:ext>
            </a:extLst>
          </p:cNvPr>
          <p:cNvSpPr txBox="1"/>
          <p:nvPr/>
        </p:nvSpPr>
        <p:spPr>
          <a:xfrm>
            <a:off x="7269714" y="360539"/>
            <a:ext cx="2379019" cy="398122"/>
          </a:xfrm>
          <a:prstGeom prst="rect">
            <a:avLst/>
          </a:prstGeom>
          <a:noFill/>
        </p:spPr>
        <p:txBody>
          <a:bodyPr wrap="square" rtlCol="0">
            <a:spAutoFit/>
          </a:bodyPr>
          <a:lstStyle/>
          <a:p>
            <a:r>
              <a:rPr lang="en-US" sz="1987" dirty="0"/>
              <a:t>syllable medium 2</a:t>
            </a:r>
          </a:p>
        </p:txBody>
      </p:sp>
    </p:spTree>
    <p:extLst>
      <p:ext uri="{BB962C8B-B14F-4D97-AF65-F5344CB8AC3E}">
        <p14:creationId xmlns:p14="http://schemas.microsoft.com/office/powerpoint/2010/main" val="2097805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34754FC7-CF76-E449-A4BA-8158A0C1102D}"/>
              </a:ext>
            </a:extLst>
          </p:cNvPr>
          <p:cNvGrpSpPr/>
          <p:nvPr/>
        </p:nvGrpSpPr>
        <p:grpSpPr>
          <a:xfrm>
            <a:off x="3067507" y="1954612"/>
            <a:ext cx="3810836" cy="3774205"/>
            <a:chOff x="1334122" y="179885"/>
            <a:chExt cx="6850505" cy="6850505"/>
          </a:xfrm>
        </p:grpSpPr>
        <p:sp>
          <p:nvSpPr>
            <p:cNvPr id="32" name="Oval 31">
              <a:extLst>
                <a:ext uri="{FF2B5EF4-FFF2-40B4-BE49-F238E27FC236}">
                  <a16:creationId xmlns:a16="http://schemas.microsoft.com/office/drawing/2014/main" id="{921978B8-94E4-A746-B70D-058A3B83AB32}"/>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33" name="Straight Connector 32">
              <a:extLst>
                <a:ext uri="{FF2B5EF4-FFF2-40B4-BE49-F238E27FC236}">
                  <a16:creationId xmlns:a16="http://schemas.microsoft.com/office/drawing/2014/main" id="{0BB31D5E-C05A-8447-9F19-4C55F33B2D8F}"/>
                </a:ext>
              </a:extLst>
            </p:cNvPr>
            <p:cNvCxnSpPr>
              <a:stCxn id="32" idx="0"/>
              <a:endCxn id="32"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A03B45C-3897-C34F-ABCB-A5D8E471A4D2}"/>
                </a:ext>
              </a:extLst>
            </p:cNvPr>
            <p:cNvCxnSpPr>
              <a:stCxn id="32" idx="2"/>
              <a:endCxn id="32"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AB6B648-2E26-3B4A-8D4A-662D697F81B9}"/>
                </a:ext>
              </a:extLst>
            </p:cNvPr>
            <p:cNvCxnSpPr>
              <a:stCxn id="32" idx="1"/>
              <a:endCxn id="32"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43D027-FC3F-A64C-BB85-CAEF8DF12253}"/>
                </a:ext>
              </a:extLst>
            </p:cNvPr>
            <p:cNvCxnSpPr>
              <a:stCxn id="32" idx="3"/>
              <a:endCxn id="32"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BD974BAB-721E-0B47-BEA4-8B334F190733}"/>
              </a:ext>
            </a:extLst>
          </p:cNvPr>
          <p:cNvSpPr txBox="1"/>
          <p:nvPr/>
        </p:nvSpPr>
        <p:spPr>
          <a:xfrm>
            <a:off x="6427434" y="3455070"/>
            <a:ext cx="749717" cy="414729"/>
          </a:xfrm>
          <a:prstGeom prst="rect">
            <a:avLst/>
          </a:prstGeom>
          <a:noFill/>
        </p:spPr>
        <p:txBody>
          <a:bodyPr wrap="square" rtlCol="0">
            <a:spAutoFit/>
          </a:bodyPr>
          <a:lstStyle/>
          <a:p>
            <a:r>
              <a:rPr lang="en-US" sz="2095" dirty="0">
                <a:latin typeface="Century Gothic" panose="020B0502020202020204" pitchFamily="34" charset="0"/>
              </a:rPr>
              <a:t>re</a:t>
            </a:r>
          </a:p>
        </p:txBody>
      </p:sp>
      <p:sp>
        <p:nvSpPr>
          <p:cNvPr id="22" name="TextBox 21">
            <a:extLst>
              <a:ext uri="{FF2B5EF4-FFF2-40B4-BE49-F238E27FC236}">
                <a16:creationId xmlns:a16="http://schemas.microsoft.com/office/drawing/2014/main" id="{72E6A0D7-65DF-AC4B-8710-11883ACD9B2B}"/>
              </a:ext>
            </a:extLst>
          </p:cNvPr>
          <p:cNvSpPr txBox="1"/>
          <p:nvPr/>
        </p:nvSpPr>
        <p:spPr>
          <a:xfrm rot="2741485">
            <a:off x="5952952" y="4778412"/>
            <a:ext cx="993672" cy="414729"/>
          </a:xfrm>
          <a:prstGeom prst="rect">
            <a:avLst/>
          </a:prstGeom>
          <a:noFill/>
        </p:spPr>
        <p:txBody>
          <a:bodyPr wrap="square" rtlCol="0">
            <a:spAutoFit/>
          </a:bodyPr>
          <a:lstStyle/>
          <a:p>
            <a:r>
              <a:rPr lang="en-US" sz="2095" dirty="0">
                <a:latin typeface="Century Gothic" panose="020B0502020202020204" pitchFamily="34" charset="0"/>
              </a:rPr>
              <a:t>un</a:t>
            </a:r>
          </a:p>
        </p:txBody>
      </p:sp>
      <p:sp>
        <p:nvSpPr>
          <p:cNvPr id="23" name="TextBox 22">
            <a:extLst>
              <a:ext uri="{FF2B5EF4-FFF2-40B4-BE49-F238E27FC236}">
                <a16:creationId xmlns:a16="http://schemas.microsoft.com/office/drawing/2014/main" id="{D8F5CA09-BB5F-5C48-BF04-8F65DE226956}"/>
              </a:ext>
            </a:extLst>
          </p:cNvPr>
          <p:cNvSpPr txBox="1"/>
          <p:nvPr/>
        </p:nvSpPr>
        <p:spPr>
          <a:xfrm rot="5400000">
            <a:off x="4723489" y="5403050"/>
            <a:ext cx="868633" cy="414729"/>
          </a:xfrm>
          <a:prstGeom prst="rect">
            <a:avLst/>
          </a:prstGeom>
          <a:noFill/>
        </p:spPr>
        <p:txBody>
          <a:bodyPr wrap="square" rtlCol="0">
            <a:spAutoFit/>
          </a:bodyPr>
          <a:lstStyle/>
          <a:p>
            <a:r>
              <a:rPr lang="en-US" sz="2095" dirty="0">
                <a:latin typeface="Century Gothic" panose="020B0502020202020204" pitchFamily="34" charset="0"/>
              </a:rPr>
              <a:t>in</a:t>
            </a:r>
          </a:p>
        </p:txBody>
      </p:sp>
      <p:sp>
        <p:nvSpPr>
          <p:cNvPr id="24" name="TextBox 23">
            <a:extLst>
              <a:ext uri="{FF2B5EF4-FFF2-40B4-BE49-F238E27FC236}">
                <a16:creationId xmlns:a16="http://schemas.microsoft.com/office/drawing/2014/main" id="{0679218E-5656-BA43-B866-A22FDCB639F7}"/>
              </a:ext>
            </a:extLst>
          </p:cNvPr>
          <p:cNvSpPr txBox="1"/>
          <p:nvPr/>
        </p:nvSpPr>
        <p:spPr>
          <a:xfrm rot="8009865">
            <a:off x="3419455" y="5054366"/>
            <a:ext cx="862123" cy="414729"/>
          </a:xfrm>
          <a:prstGeom prst="rect">
            <a:avLst/>
          </a:prstGeom>
          <a:noFill/>
        </p:spPr>
        <p:txBody>
          <a:bodyPr wrap="square" rtlCol="0">
            <a:spAutoFit/>
          </a:bodyPr>
          <a:lstStyle/>
          <a:p>
            <a:r>
              <a:rPr lang="en-US" sz="2095" dirty="0" err="1">
                <a:latin typeface="Century Gothic" panose="020B0502020202020204" pitchFamily="34" charset="0"/>
              </a:rPr>
              <a:t>im</a:t>
            </a:r>
            <a:endParaRPr lang="en-US" sz="2095" dirty="0">
              <a:latin typeface="Century Gothic" panose="020B0502020202020204" pitchFamily="34" charset="0"/>
            </a:endParaRPr>
          </a:p>
        </p:txBody>
      </p:sp>
      <p:sp>
        <p:nvSpPr>
          <p:cNvPr id="37" name="TextBox 36">
            <a:extLst>
              <a:ext uri="{FF2B5EF4-FFF2-40B4-BE49-F238E27FC236}">
                <a16:creationId xmlns:a16="http://schemas.microsoft.com/office/drawing/2014/main" id="{1ABDF494-3A97-834B-89A8-4B3FD47D8C24}"/>
              </a:ext>
            </a:extLst>
          </p:cNvPr>
          <p:cNvSpPr txBox="1"/>
          <p:nvPr/>
        </p:nvSpPr>
        <p:spPr>
          <a:xfrm rot="10800000">
            <a:off x="2768700" y="3830947"/>
            <a:ext cx="944852" cy="414729"/>
          </a:xfrm>
          <a:prstGeom prst="rect">
            <a:avLst/>
          </a:prstGeom>
          <a:noFill/>
        </p:spPr>
        <p:txBody>
          <a:bodyPr wrap="square" rtlCol="0">
            <a:spAutoFit/>
          </a:bodyPr>
          <a:lstStyle/>
          <a:p>
            <a:r>
              <a:rPr lang="en-US" sz="2095" dirty="0">
                <a:latin typeface="Century Gothic" panose="020B0502020202020204" pitchFamily="34" charset="0"/>
              </a:rPr>
              <a:t>dis</a:t>
            </a:r>
          </a:p>
        </p:txBody>
      </p:sp>
      <p:sp>
        <p:nvSpPr>
          <p:cNvPr id="38" name="TextBox 37">
            <a:extLst>
              <a:ext uri="{FF2B5EF4-FFF2-40B4-BE49-F238E27FC236}">
                <a16:creationId xmlns:a16="http://schemas.microsoft.com/office/drawing/2014/main" id="{DB584E03-FC3A-A749-BC85-FAD4F16D4A16}"/>
              </a:ext>
            </a:extLst>
          </p:cNvPr>
          <p:cNvSpPr txBox="1"/>
          <p:nvPr/>
        </p:nvSpPr>
        <p:spPr>
          <a:xfrm rot="13440873">
            <a:off x="2982316" y="2503611"/>
            <a:ext cx="1164992" cy="414729"/>
          </a:xfrm>
          <a:prstGeom prst="rect">
            <a:avLst/>
          </a:prstGeom>
          <a:noFill/>
        </p:spPr>
        <p:txBody>
          <a:bodyPr wrap="square" rtlCol="0">
            <a:spAutoFit/>
          </a:bodyPr>
          <a:lstStyle/>
          <a:p>
            <a:r>
              <a:rPr lang="en-US" sz="2095" dirty="0">
                <a:latin typeface="Century Gothic" panose="020B0502020202020204" pitchFamily="34" charset="0"/>
              </a:rPr>
              <a:t>sub</a:t>
            </a:r>
          </a:p>
        </p:txBody>
      </p:sp>
      <p:sp>
        <p:nvSpPr>
          <p:cNvPr id="39" name="TextBox 38">
            <a:extLst>
              <a:ext uri="{FF2B5EF4-FFF2-40B4-BE49-F238E27FC236}">
                <a16:creationId xmlns:a16="http://schemas.microsoft.com/office/drawing/2014/main" id="{63028FAA-48E4-384A-A579-34C3CE6DED90}"/>
              </a:ext>
            </a:extLst>
          </p:cNvPr>
          <p:cNvSpPr txBox="1"/>
          <p:nvPr/>
        </p:nvSpPr>
        <p:spPr>
          <a:xfrm rot="16200000">
            <a:off x="4233842" y="1830678"/>
            <a:ext cx="1136481" cy="414729"/>
          </a:xfrm>
          <a:prstGeom prst="rect">
            <a:avLst/>
          </a:prstGeom>
          <a:noFill/>
        </p:spPr>
        <p:txBody>
          <a:bodyPr wrap="square" rtlCol="0">
            <a:spAutoFit/>
          </a:bodyPr>
          <a:lstStyle/>
          <a:p>
            <a:r>
              <a:rPr lang="en-US" sz="2095" dirty="0">
                <a:latin typeface="Century Gothic" panose="020B0502020202020204" pitchFamily="34" charset="0"/>
              </a:rPr>
              <a:t>mis</a:t>
            </a:r>
          </a:p>
        </p:txBody>
      </p:sp>
      <p:sp>
        <p:nvSpPr>
          <p:cNvPr id="40" name="TextBox 39">
            <a:extLst>
              <a:ext uri="{FF2B5EF4-FFF2-40B4-BE49-F238E27FC236}">
                <a16:creationId xmlns:a16="http://schemas.microsoft.com/office/drawing/2014/main" id="{0CD8BB68-97F8-A74E-9EA0-BEC0E41991C6}"/>
              </a:ext>
            </a:extLst>
          </p:cNvPr>
          <p:cNvSpPr txBox="1"/>
          <p:nvPr/>
        </p:nvSpPr>
        <p:spPr>
          <a:xfrm rot="18675445">
            <a:off x="5568603" y="2227311"/>
            <a:ext cx="1098523" cy="414729"/>
          </a:xfrm>
          <a:prstGeom prst="rect">
            <a:avLst/>
          </a:prstGeom>
          <a:noFill/>
        </p:spPr>
        <p:txBody>
          <a:bodyPr wrap="square" rtlCol="0">
            <a:spAutoFit/>
          </a:bodyPr>
          <a:lstStyle/>
          <a:p>
            <a:r>
              <a:rPr lang="en-US" sz="2095" dirty="0">
                <a:latin typeface="Century Gothic" panose="020B0502020202020204" pitchFamily="34" charset="0"/>
              </a:rPr>
              <a:t>pre</a:t>
            </a:r>
          </a:p>
        </p:txBody>
      </p:sp>
      <p:sp>
        <p:nvSpPr>
          <p:cNvPr id="16" name="TextBox 15">
            <a:extLst>
              <a:ext uri="{FF2B5EF4-FFF2-40B4-BE49-F238E27FC236}">
                <a16:creationId xmlns:a16="http://schemas.microsoft.com/office/drawing/2014/main" id="{FB4C9F89-9B84-2D43-8F5D-FD002677FB3D}"/>
              </a:ext>
            </a:extLst>
          </p:cNvPr>
          <p:cNvSpPr txBox="1"/>
          <p:nvPr/>
        </p:nvSpPr>
        <p:spPr>
          <a:xfrm>
            <a:off x="7302579" y="242880"/>
            <a:ext cx="2304616" cy="398122"/>
          </a:xfrm>
          <a:prstGeom prst="rect">
            <a:avLst/>
          </a:prstGeom>
          <a:noFill/>
        </p:spPr>
        <p:txBody>
          <a:bodyPr wrap="square" rtlCol="0">
            <a:spAutoFit/>
          </a:bodyPr>
          <a:lstStyle/>
          <a:p>
            <a:r>
              <a:rPr lang="en-US" sz="1987" dirty="0"/>
              <a:t>syllable small 1</a:t>
            </a:r>
          </a:p>
        </p:txBody>
      </p:sp>
    </p:spTree>
    <p:extLst>
      <p:ext uri="{BB962C8B-B14F-4D97-AF65-F5344CB8AC3E}">
        <p14:creationId xmlns:p14="http://schemas.microsoft.com/office/powerpoint/2010/main" val="1576246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97F8B6F-4C23-D749-B21D-4DB9607B0215}"/>
              </a:ext>
            </a:extLst>
          </p:cNvPr>
          <p:cNvGrpSpPr/>
          <p:nvPr/>
        </p:nvGrpSpPr>
        <p:grpSpPr>
          <a:xfrm>
            <a:off x="2628205" y="1521041"/>
            <a:ext cx="4750017" cy="4642151"/>
            <a:chOff x="2455840" y="1320596"/>
            <a:chExt cx="4534107" cy="4431144"/>
          </a:xfrm>
        </p:grpSpPr>
        <p:grpSp>
          <p:nvGrpSpPr>
            <p:cNvPr id="31" name="Group 30">
              <a:extLst>
                <a:ext uri="{FF2B5EF4-FFF2-40B4-BE49-F238E27FC236}">
                  <a16:creationId xmlns:a16="http://schemas.microsoft.com/office/drawing/2014/main" id="{34754FC7-CF76-E449-A4BA-8158A0C1102D}"/>
                </a:ext>
              </a:extLst>
            </p:cNvPr>
            <p:cNvGrpSpPr/>
            <p:nvPr/>
          </p:nvGrpSpPr>
          <p:grpSpPr>
            <a:xfrm>
              <a:off x="2928075" y="1813812"/>
              <a:ext cx="3637616" cy="3602650"/>
              <a:chOff x="1334122" y="179885"/>
              <a:chExt cx="6850505" cy="6850505"/>
            </a:xfrm>
          </p:grpSpPr>
          <p:sp>
            <p:nvSpPr>
              <p:cNvPr id="32" name="Oval 31">
                <a:extLst>
                  <a:ext uri="{FF2B5EF4-FFF2-40B4-BE49-F238E27FC236}">
                    <a16:creationId xmlns:a16="http://schemas.microsoft.com/office/drawing/2014/main" id="{921978B8-94E4-A746-B70D-058A3B83AB32}"/>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33" name="Straight Connector 32">
                <a:extLst>
                  <a:ext uri="{FF2B5EF4-FFF2-40B4-BE49-F238E27FC236}">
                    <a16:creationId xmlns:a16="http://schemas.microsoft.com/office/drawing/2014/main" id="{0BB31D5E-C05A-8447-9F19-4C55F33B2D8F}"/>
                  </a:ext>
                </a:extLst>
              </p:cNvPr>
              <p:cNvCxnSpPr>
                <a:stCxn id="32" idx="0"/>
                <a:endCxn id="32"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A03B45C-3897-C34F-ABCB-A5D8E471A4D2}"/>
                  </a:ext>
                </a:extLst>
              </p:cNvPr>
              <p:cNvCxnSpPr>
                <a:stCxn id="32" idx="2"/>
                <a:endCxn id="32"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AB6B648-2E26-3B4A-8D4A-662D697F81B9}"/>
                  </a:ext>
                </a:extLst>
              </p:cNvPr>
              <p:cNvCxnSpPr>
                <a:stCxn id="32" idx="1"/>
                <a:endCxn id="32"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43D027-FC3F-A64C-BB85-CAEF8DF12253}"/>
                  </a:ext>
                </a:extLst>
              </p:cNvPr>
              <p:cNvCxnSpPr>
                <a:stCxn id="32" idx="3"/>
                <a:endCxn id="32"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BD974BAB-721E-0B47-BEA4-8B334F190733}"/>
                </a:ext>
              </a:extLst>
            </p:cNvPr>
            <p:cNvSpPr txBox="1"/>
            <p:nvPr/>
          </p:nvSpPr>
          <p:spPr>
            <a:xfrm>
              <a:off x="6019652" y="3257727"/>
              <a:ext cx="970295" cy="395878"/>
            </a:xfrm>
            <a:prstGeom prst="rect">
              <a:avLst/>
            </a:prstGeom>
            <a:noFill/>
            <a:ln>
              <a:noFill/>
            </a:ln>
          </p:spPr>
          <p:txBody>
            <a:bodyPr wrap="square" rtlCol="0">
              <a:spAutoFit/>
            </a:bodyPr>
            <a:lstStyle/>
            <a:p>
              <a:r>
                <a:rPr lang="en-US" sz="2095" dirty="0">
                  <a:latin typeface="Century Gothic" panose="020B0502020202020204" pitchFamily="34" charset="0"/>
                </a:rPr>
                <a:t>ag</a:t>
              </a:r>
            </a:p>
          </p:txBody>
        </p:sp>
        <p:sp>
          <p:nvSpPr>
            <p:cNvPr id="22" name="TextBox 21">
              <a:extLst>
                <a:ext uri="{FF2B5EF4-FFF2-40B4-BE49-F238E27FC236}">
                  <a16:creationId xmlns:a16="http://schemas.microsoft.com/office/drawing/2014/main" id="{72E6A0D7-65DF-AC4B-8710-11883ACD9B2B}"/>
                </a:ext>
              </a:extLst>
            </p:cNvPr>
            <p:cNvSpPr txBox="1"/>
            <p:nvPr/>
          </p:nvSpPr>
          <p:spPr>
            <a:xfrm rot="2741485">
              <a:off x="5658665" y="4566868"/>
              <a:ext cx="948505" cy="395878"/>
            </a:xfrm>
            <a:prstGeom prst="rect">
              <a:avLst/>
            </a:prstGeom>
            <a:noFill/>
            <a:ln>
              <a:noFill/>
            </a:ln>
          </p:spPr>
          <p:txBody>
            <a:bodyPr wrap="square" rtlCol="0">
              <a:spAutoFit/>
            </a:bodyPr>
            <a:lstStyle/>
            <a:p>
              <a:r>
                <a:rPr lang="en-US" sz="2095" dirty="0">
                  <a:latin typeface="Century Gothic" panose="020B0502020202020204" pitchFamily="34" charset="0"/>
                </a:rPr>
                <a:t>be</a:t>
              </a:r>
            </a:p>
          </p:txBody>
        </p:sp>
        <p:sp>
          <p:nvSpPr>
            <p:cNvPr id="23" name="TextBox 22">
              <a:extLst>
                <a:ext uri="{FF2B5EF4-FFF2-40B4-BE49-F238E27FC236}">
                  <a16:creationId xmlns:a16="http://schemas.microsoft.com/office/drawing/2014/main" id="{D8F5CA09-BB5F-5C48-BF04-8F65DE226956}"/>
                </a:ext>
              </a:extLst>
            </p:cNvPr>
            <p:cNvSpPr txBox="1"/>
            <p:nvPr/>
          </p:nvSpPr>
          <p:spPr>
            <a:xfrm rot="5400000">
              <a:off x="4494514" y="5139226"/>
              <a:ext cx="829150" cy="395878"/>
            </a:xfrm>
            <a:prstGeom prst="rect">
              <a:avLst/>
            </a:prstGeom>
            <a:noFill/>
            <a:ln>
              <a:noFill/>
            </a:ln>
          </p:spPr>
          <p:txBody>
            <a:bodyPr wrap="square" rtlCol="0">
              <a:spAutoFit/>
            </a:bodyPr>
            <a:lstStyle/>
            <a:p>
              <a:r>
                <a:rPr lang="en-US" sz="2095" dirty="0">
                  <a:latin typeface="Century Gothic" panose="020B0502020202020204" pitchFamily="34" charset="0"/>
                </a:rPr>
                <a:t>or</a:t>
              </a:r>
            </a:p>
          </p:txBody>
        </p:sp>
        <p:sp>
          <p:nvSpPr>
            <p:cNvPr id="24" name="TextBox 23">
              <a:extLst>
                <a:ext uri="{FF2B5EF4-FFF2-40B4-BE49-F238E27FC236}">
                  <a16:creationId xmlns:a16="http://schemas.microsoft.com/office/drawing/2014/main" id="{0679218E-5656-BA43-B866-A22FDCB639F7}"/>
                </a:ext>
              </a:extLst>
            </p:cNvPr>
            <p:cNvSpPr txBox="1"/>
            <p:nvPr/>
          </p:nvSpPr>
          <p:spPr>
            <a:xfrm rot="8009865">
              <a:off x="3226176" y="4827410"/>
              <a:ext cx="822936" cy="395878"/>
            </a:xfrm>
            <a:prstGeom prst="rect">
              <a:avLst/>
            </a:prstGeom>
            <a:noFill/>
            <a:ln>
              <a:noFill/>
            </a:ln>
          </p:spPr>
          <p:txBody>
            <a:bodyPr wrap="square" rtlCol="0">
              <a:spAutoFit/>
            </a:bodyPr>
            <a:lstStyle/>
            <a:p>
              <a:r>
                <a:rPr lang="en-US" sz="2095" dirty="0" err="1">
                  <a:latin typeface="Century Gothic" panose="020B0502020202020204" pitchFamily="34" charset="0"/>
                </a:rPr>
                <a:t>ip</a:t>
              </a:r>
              <a:endParaRPr lang="en-US" sz="2095" dirty="0">
                <a:latin typeface="Century Gothic" panose="020B0502020202020204" pitchFamily="34" charset="0"/>
              </a:endParaRPr>
            </a:p>
          </p:txBody>
        </p:sp>
        <p:sp>
          <p:nvSpPr>
            <p:cNvPr id="37" name="TextBox 36">
              <a:extLst>
                <a:ext uri="{FF2B5EF4-FFF2-40B4-BE49-F238E27FC236}">
                  <a16:creationId xmlns:a16="http://schemas.microsoft.com/office/drawing/2014/main" id="{1ABDF494-3A97-834B-89A8-4B3FD47D8C24}"/>
                </a:ext>
              </a:extLst>
            </p:cNvPr>
            <p:cNvSpPr txBox="1"/>
            <p:nvPr/>
          </p:nvSpPr>
          <p:spPr>
            <a:xfrm rot="10800000">
              <a:off x="2455840" y="3562424"/>
              <a:ext cx="1032097" cy="395878"/>
            </a:xfrm>
            <a:prstGeom prst="rect">
              <a:avLst/>
            </a:prstGeom>
            <a:noFill/>
            <a:ln>
              <a:noFill/>
            </a:ln>
          </p:spPr>
          <p:txBody>
            <a:bodyPr wrap="square" rtlCol="0">
              <a:spAutoFit/>
            </a:bodyPr>
            <a:lstStyle/>
            <a:p>
              <a:r>
                <a:rPr lang="en-US" sz="2095" dirty="0">
                  <a:latin typeface="Century Gothic" panose="020B0502020202020204" pitchFamily="34" charset="0"/>
                </a:rPr>
                <a:t>fan</a:t>
              </a:r>
            </a:p>
          </p:txBody>
        </p:sp>
        <p:sp>
          <p:nvSpPr>
            <p:cNvPr id="38" name="TextBox 37">
              <a:extLst>
                <a:ext uri="{FF2B5EF4-FFF2-40B4-BE49-F238E27FC236}">
                  <a16:creationId xmlns:a16="http://schemas.microsoft.com/office/drawing/2014/main" id="{DB584E03-FC3A-A749-BC85-FAD4F16D4A16}"/>
                </a:ext>
              </a:extLst>
            </p:cNvPr>
            <p:cNvSpPr txBox="1"/>
            <p:nvPr/>
          </p:nvSpPr>
          <p:spPr>
            <a:xfrm rot="13440873">
              <a:off x="2690924" y="2195287"/>
              <a:ext cx="1112038" cy="395878"/>
            </a:xfrm>
            <a:prstGeom prst="rect">
              <a:avLst/>
            </a:prstGeom>
            <a:noFill/>
            <a:ln>
              <a:noFill/>
            </a:ln>
          </p:spPr>
          <p:txBody>
            <a:bodyPr wrap="square" rtlCol="0">
              <a:spAutoFit/>
            </a:bodyPr>
            <a:lstStyle/>
            <a:p>
              <a:r>
                <a:rPr lang="en-US" sz="2095" dirty="0">
                  <a:latin typeface="Century Gothic" panose="020B0502020202020204" pitchFamily="34" charset="0"/>
                </a:rPr>
                <a:t>lib</a:t>
              </a:r>
            </a:p>
          </p:txBody>
        </p:sp>
        <p:sp>
          <p:nvSpPr>
            <p:cNvPr id="39" name="TextBox 38">
              <a:extLst>
                <a:ext uri="{FF2B5EF4-FFF2-40B4-BE49-F238E27FC236}">
                  <a16:creationId xmlns:a16="http://schemas.microsoft.com/office/drawing/2014/main" id="{63028FAA-48E4-384A-A579-34C3CE6DED90}"/>
                </a:ext>
              </a:extLst>
            </p:cNvPr>
            <p:cNvSpPr txBox="1"/>
            <p:nvPr/>
          </p:nvSpPr>
          <p:spPr>
            <a:xfrm rot="16200000">
              <a:off x="4055799" y="1665069"/>
              <a:ext cx="1084823" cy="395878"/>
            </a:xfrm>
            <a:prstGeom prst="rect">
              <a:avLst/>
            </a:prstGeom>
            <a:noFill/>
            <a:ln>
              <a:noFill/>
            </a:ln>
          </p:spPr>
          <p:txBody>
            <a:bodyPr wrap="square" rtlCol="0">
              <a:spAutoFit/>
            </a:bodyPr>
            <a:lstStyle/>
            <a:p>
              <a:r>
                <a:rPr lang="en-US" sz="2095" dirty="0">
                  <a:latin typeface="Century Gothic" panose="020B0502020202020204" pitchFamily="34" charset="0"/>
                </a:rPr>
                <a:t>tog</a:t>
              </a:r>
            </a:p>
          </p:txBody>
        </p:sp>
        <p:sp>
          <p:nvSpPr>
            <p:cNvPr id="40" name="TextBox 39">
              <a:extLst>
                <a:ext uri="{FF2B5EF4-FFF2-40B4-BE49-F238E27FC236}">
                  <a16:creationId xmlns:a16="http://schemas.microsoft.com/office/drawing/2014/main" id="{0CD8BB68-97F8-A74E-9EA0-BEC0E41991C6}"/>
                </a:ext>
              </a:extLst>
            </p:cNvPr>
            <p:cNvSpPr txBox="1"/>
            <p:nvPr/>
          </p:nvSpPr>
          <p:spPr>
            <a:xfrm rot="18675445">
              <a:off x="5308931" y="2057138"/>
              <a:ext cx="1134044" cy="395878"/>
            </a:xfrm>
            <a:prstGeom prst="rect">
              <a:avLst/>
            </a:prstGeom>
            <a:noFill/>
            <a:ln>
              <a:noFill/>
            </a:ln>
          </p:spPr>
          <p:txBody>
            <a:bodyPr wrap="square" rtlCol="0">
              <a:spAutoFit/>
            </a:bodyPr>
            <a:lstStyle/>
            <a:p>
              <a:r>
                <a:rPr lang="en-US" sz="2095" dirty="0" err="1">
                  <a:latin typeface="Century Gothic" panose="020B0502020202020204" pitchFamily="34" charset="0"/>
                </a:rPr>
                <a:t>sep</a:t>
              </a:r>
              <a:endParaRPr lang="en-US" sz="2095" dirty="0">
                <a:latin typeface="Century Gothic" panose="020B0502020202020204" pitchFamily="34" charset="0"/>
              </a:endParaRPr>
            </a:p>
          </p:txBody>
        </p:sp>
      </p:grpSp>
      <p:sp>
        <p:nvSpPr>
          <p:cNvPr id="16" name="TextBox 15">
            <a:extLst>
              <a:ext uri="{FF2B5EF4-FFF2-40B4-BE49-F238E27FC236}">
                <a16:creationId xmlns:a16="http://schemas.microsoft.com/office/drawing/2014/main" id="{FB4C9F89-9B84-2D43-8F5D-FD002677FB3D}"/>
              </a:ext>
            </a:extLst>
          </p:cNvPr>
          <p:cNvSpPr txBox="1"/>
          <p:nvPr/>
        </p:nvSpPr>
        <p:spPr>
          <a:xfrm>
            <a:off x="7378222" y="464842"/>
            <a:ext cx="2304616" cy="398122"/>
          </a:xfrm>
          <a:prstGeom prst="rect">
            <a:avLst/>
          </a:prstGeom>
          <a:noFill/>
        </p:spPr>
        <p:txBody>
          <a:bodyPr wrap="square" rtlCol="0">
            <a:spAutoFit/>
          </a:bodyPr>
          <a:lstStyle/>
          <a:p>
            <a:r>
              <a:rPr lang="en-US" sz="1987" dirty="0"/>
              <a:t>syllable small 2</a:t>
            </a:r>
          </a:p>
        </p:txBody>
      </p:sp>
    </p:spTree>
    <p:extLst>
      <p:ext uri="{BB962C8B-B14F-4D97-AF65-F5344CB8AC3E}">
        <p14:creationId xmlns:p14="http://schemas.microsoft.com/office/powerpoint/2010/main" val="119484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0C1BD67-C17B-8648-84A8-940DA24BE5D9}"/>
              </a:ext>
            </a:extLst>
          </p:cNvPr>
          <p:cNvGrpSpPr/>
          <p:nvPr/>
        </p:nvGrpSpPr>
        <p:grpSpPr>
          <a:xfrm>
            <a:off x="1397652" y="242880"/>
            <a:ext cx="7176720" cy="7176720"/>
            <a:chOff x="1334122" y="179885"/>
            <a:chExt cx="6850505" cy="6850505"/>
          </a:xfrm>
        </p:grpSpPr>
        <p:sp>
          <p:nvSpPr>
            <p:cNvPr id="4" name="Oval 3">
              <a:extLst>
                <a:ext uri="{FF2B5EF4-FFF2-40B4-BE49-F238E27FC236}">
                  <a16:creationId xmlns:a16="http://schemas.microsoft.com/office/drawing/2014/main" id="{BE850502-F559-2C47-B09F-DF2C9988E9D1}"/>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6" name="Straight Connector 5">
              <a:extLst>
                <a:ext uri="{FF2B5EF4-FFF2-40B4-BE49-F238E27FC236}">
                  <a16:creationId xmlns:a16="http://schemas.microsoft.com/office/drawing/2014/main" id="{AABF2B85-13A6-C542-BD57-9438360D745F}"/>
                </a:ext>
              </a:extLst>
            </p:cNvPr>
            <p:cNvCxnSpPr>
              <a:stCxn id="4" idx="0"/>
              <a:endCxn id="4"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6CA67A-4255-864E-AEA8-3C2FF8A3B1EC}"/>
                </a:ext>
              </a:extLst>
            </p:cNvPr>
            <p:cNvCxnSpPr>
              <a:stCxn id="4" idx="2"/>
              <a:endCxn id="4"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32FF2-4332-C04A-B823-FF4F25331BB6}"/>
                </a:ext>
              </a:extLst>
            </p:cNvPr>
            <p:cNvCxnSpPr>
              <a:stCxn id="4" idx="1"/>
              <a:endCxn id="4"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F0E15-A3CC-964E-8BE4-B04F0325A4F2}"/>
                </a:ext>
              </a:extLst>
            </p:cNvPr>
            <p:cNvCxnSpPr>
              <a:stCxn id="4" idx="3"/>
              <a:endCxn id="4"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3C1C617C-3B85-3140-8387-2D23CBE72C50}"/>
              </a:ext>
            </a:extLst>
          </p:cNvPr>
          <p:cNvGrpSpPr/>
          <p:nvPr/>
        </p:nvGrpSpPr>
        <p:grpSpPr>
          <a:xfrm>
            <a:off x="1645666" y="536638"/>
            <a:ext cx="6663882" cy="6637404"/>
            <a:chOff x="1570863" y="460290"/>
            <a:chExt cx="6360978" cy="6335704"/>
          </a:xfrm>
        </p:grpSpPr>
        <p:sp>
          <p:nvSpPr>
            <p:cNvPr id="21" name="TextBox 20">
              <a:extLst>
                <a:ext uri="{FF2B5EF4-FFF2-40B4-BE49-F238E27FC236}">
                  <a16:creationId xmlns:a16="http://schemas.microsoft.com/office/drawing/2014/main" id="{8825B7A8-85F3-524F-9669-B03F76997EF7}"/>
                </a:ext>
              </a:extLst>
            </p:cNvPr>
            <p:cNvSpPr txBox="1"/>
            <p:nvPr/>
          </p:nvSpPr>
          <p:spPr>
            <a:xfrm>
              <a:off x="7519707" y="3046655"/>
              <a:ext cx="412134" cy="703619"/>
            </a:xfrm>
            <a:prstGeom prst="rect">
              <a:avLst/>
            </a:prstGeom>
            <a:noFill/>
          </p:spPr>
          <p:txBody>
            <a:bodyPr wrap="square" rtlCol="0">
              <a:spAutoFit/>
            </a:bodyPr>
            <a:lstStyle/>
            <a:p>
              <a:r>
                <a:rPr lang="en-US" sz="4190" dirty="0">
                  <a:latin typeface="Century Gothic" panose="020B0502020202020204" pitchFamily="34" charset="0"/>
                </a:rPr>
                <a:t>p</a:t>
              </a:r>
            </a:p>
          </p:txBody>
        </p:sp>
        <p:sp>
          <p:nvSpPr>
            <p:cNvPr id="22" name="TextBox 21">
              <a:extLst>
                <a:ext uri="{FF2B5EF4-FFF2-40B4-BE49-F238E27FC236}">
                  <a16:creationId xmlns:a16="http://schemas.microsoft.com/office/drawing/2014/main" id="{984F7AC6-86EB-6247-83C0-4D615A0B26FA}"/>
                </a:ext>
              </a:extLst>
            </p:cNvPr>
            <p:cNvSpPr txBox="1"/>
            <p:nvPr/>
          </p:nvSpPr>
          <p:spPr>
            <a:xfrm rot="2741485">
              <a:off x="6840781" y="5186394"/>
              <a:ext cx="412134" cy="703619"/>
            </a:xfrm>
            <a:prstGeom prst="rect">
              <a:avLst/>
            </a:prstGeom>
            <a:noFill/>
          </p:spPr>
          <p:txBody>
            <a:bodyPr wrap="square" rtlCol="0">
              <a:spAutoFit/>
            </a:bodyPr>
            <a:lstStyle/>
            <a:p>
              <a:r>
                <a:rPr lang="en-US" sz="4190" dirty="0">
                  <a:latin typeface="Century Gothic" panose="020B0502020202020204" pitchFamily="34" charset="0"/>
                </a:rPr>
                <a:t>s</a:t>
              </a:r>
            </a:p>
          </p:txBody>
        </p:sp>
        <p:sp>
          <p:nvSpPr>
            <p:cNvPr id="23" name="TextBox 22">
              <a:extLst>
                <a:ext uri="{FF2B5EF4-FFF2-40B4-BE49-F238E27FC236}">
                  <a16:creationId xmlns:a16="http://schemas.microsoft.com/office/drawing/2014/main" id="{99204AD1-E482-5D47-9763-CD00BF96FC41}"/>
                </a:ext>
              </a:extLst>
            </p:cNvPr>
            <p:cNvSpPr txBox="1"/>
            <p:nvPr/>
          </p:nvSpPr>
          <p:spPr>
            <a:xfrm rot="5400000">
              <a:off x="4829817" y="6238117"/>
              <a:ext cx="412134" cy="703619"/>
            </a:xfrm>
            <a:prstGeom prst="rect">
              <a:avLst/>
            </a:prstGeom>
            <a:noFill/>
          </p:spPr>
          <p:txBody>
            <a:bodyPr wrap="square" rtlCol="0">
              <a:spAutoFit/>
            </a:bodyPr>
            <a:lstStyle/>
            <a:p>
              <a:r>
                <a:rPr lang="en-US" sz="4190" dirty="0">
                  <a:latin typeface="Century Gothic" panose="020B0502020202020204" pitchFamily="34" charset="0"/>
                </a:rPr>
                <a:t>t</a:t>
              </a:r>
            </a:p>
          </p:txBody>
        </p:sp>
        <p:sp>
          <p:nvSpPr>
            <p:cNvPr id="24" name="TextBox 23">
              <a:extLst>
                <a:ext uri="{FF2B5EF4-FFF2-40B4-BE49-F238E27FC236}">
                  <a16:creationId xmlns:a16="http://schemas.microsoft.com/office/drawing/2014/main" id="{3B45387B-7211-E344-BF7D-75714B244F7F}"/>
                </a:ext>
              </a:extLst>
            </p:cNvPr>
            <p:cNvSpPr txBox="1"/>
            <p:nvPr/>
          </p:nvSpPr>
          <p:spPr>
            <a:xfrm rot="8009865">
              <a:off x="2729752" y="5590377"/>
              <a:ext cx="412134" cy="703619"/>
            </a:xfrm>
            <a:prstGeom prst="rect">
              <a:avLst/>
            </a:prstGeom>
            <a:noFill/>
          </p:spPr>
          <p:txBody>
            <a:bodyPr wrap="square" rtlCol="0">
              <a:spAutoFit/>
            </a:bodyPr>
            <a:lstStyle/>
            <a:p>
              <a:r>
                <a:rPr lang="en-US" sz="4190" dirty="0">
                  <a:latin typeface="Century Gothic" panose="020B0502020202020204" pitchFamily="34" charset="0"/>
                </a:rPr>
                <a:t>z</a:t>
              </a:r>
            </a:p>
          </p:txBody>
        </p:sp>
        <p:sp>
          <p:nvSpPr>
            <p:cNvPr id="37" name="TextBox 36">
              <a:extLst>
                <a:ext uri="{FF2B5EF4-FFF2-40B4-BE49-F238E27FC236}">
                  <a16:creationId xmlns:a16="http://schemas.microsoft.com/office/drawing/2014/main" id="{ADEE2273-C4CF-374E-9E16-AEC31312F75E}"/>
                </a:ext>
              </a:extLst>
            </p:cNvPr>
            <p:cNvSpPr txBox="1"/>
            <p:nvPr/>
          </p:nvSpPr>
          <p:spPr>
            <a:xfrm rot="10800000">
              <a:off x="1570863" y="3556362"/>
              <a:ext cx="412134" cy="703619"/>
            </a:xfrm>
            <a:prstGeom prst="rect">
              <a:avLst/>
            </a:prstGeom>
            <a:noFill/>
          </p:spPr>
          <p:txBody>
            <a:bodyPr wrap="square" rtlCol="0">
              <a:spAutoFit/>
            </a:bodyPr>
            <a:lstStyle/>
            <a:p>
              <a:r>
                <a:rPr lang="en-US" sz="4190" dirty="0">
                  <a:latin typeface="Century Gothic" panose="020B0502020202020204" pitchFamily="34" charset="0"/>
                </a:rPr>
                <a:t>b</a:t>
              </a:r>
            </a:p>
          </p:txBody>
        </p:sp>
        <p:sp>
          <p:nvSpPr>
            <p:cNvPr id="38" name="TextBox 37">
              <a:extLst>
                <a:ext uri="{FF2B5EF4-FFF2-40B4-BE49-F238E27FC236}">
                  <a16:creationId xmlns:a16="http://schemas.microsoft.com/office/drawing/2014/main" id="{AF77F9DE-BBFD-8140-939E-3FE22CAFF2CB}"/>
                </a:ext>
              </a:extLst>
            </p:cNvPr>
            <p:cNvSpPr txBox="1"/>
            <p:nvPr/>
          </p:nvSpPr>
          <p:spPr>
            <a:xfrm rot="13440873">
              <a:off x="2335186" y="1381278"/>
              <a:ext cx="412134" cy="703619"/>
            </a:xfrm>
            <a:prstGeom prst="rect">
              <a:avLst/>
            </a:prstGeom>
            <a:noFill/>
          </p:spPr>
          <p:txBody>
            <a:bodyPr wrap="square" rtlCol="0">
              <a:spAutoFit/>
            </a:bodyPr>
            <a:lstStyle/>
            <a:p>
              <a:r>
                <a:rPr lang="en-US" sz="4190" dirty="0">
                  <a:latin typeface="Century Gothic" panose="020B0502020202020204" pitchFamily="34" charset="0"/>
                </a:rPr>
                <a:t>g</a:t>
              </a:r>
            </a:p>
          </p:txBody>
        </p:sp>
        <p:sp>
          <p:nvSpPr>
            <p:cNvPr id="39" name="TextBox 38">
              <a:extLst>
                <a:ext uri="{FF2B5EF4-FFF2-40B4-BE49-F238E27FC236}">
                  <a16:creationId xmlns:a16="http://schemas.microsoft.com/office/drawing/2014/main" id="{B2FF68E2-01D3-FB4F-8855-D03B6ADB6AA1}"/>
                </a:ext>
              </a:extLst>
            </p:cNvPr>
            <p:cNvSpPr txBox="1"/>
            <p:nvPr/>
          </p:nvSpPr>
          <p:spPr>
            <a:xfrm rot="16200000">
              <a:off x="4331428" y="314547"/>
              <a:ext cx="412134" cy="703619"/>
            </a:xfrm>
            <a:prstGeom prst="rect">
              <a:avLst/>
            </a:prstGeom>
            <a:noFill/>
          </p:spPr>
          <p:txBody>
            <a:bodyPr wrap="square" rtlCol="0">
              <a:spAutoFit/>
            </a:bodyPr>
            <a:lstStyle/>
            <a:p>
              <a:r>
                <a:rPr lang="en-US" sz="4190" dirty="0">
                  <a:latin typeface="Century Gothic" panose="020B0502020202020204" pitchFamily="34" charset="0"/>
                </a:rPr>
                <a:t>l</a:t>
              </a:r>
            </a:p>
          </p:txBody>
        </p:sp>
        <p:sp>
          <p:nvSpPr>
            <p:cNvPr id="40" name="TextBox 39">
              <a:extLst>
                <a:ext uri="{FF2B5EF4-FFF2-40B4-BE49-F238E27FC236}">
                  <a16:creationId xmlns:a16="http://schemas.microsoft.com/office/drawing/2014/main" id="{692B5BF5-58B1-4A4C-A814-D587E3D1A12F}"/>
                </a:ext>
              </a:extLst>
            </p:cNvPr>
            <p:cNvSpPr txBox="1"/>
            <p:nvPr/>
          </p:nvSpPr>
          <p:spPr>
            <a:xfrm rot="18675445">
              <a:off x="6435687" y="1010057"/>
              <a:ext cx="412134" cy="703619"/>
            </a:xfrm>
            <a:prstGeom prst="rect">
              <a:avLst/>
            </a:prstGeom>
            <a:noFill/>
          </p:spPr>
          <p:txBody>
            <a:bodyPr wrap="square" rtlCol="0">
              <a:spAutoFit/>
            </a:bodyPr>
            <a:lstStyle/>
            <a:p>
              <a:r>
                <a:rPr lang="en-US" sz="4190" dirty="0">
                  <a:latin typeface="Century Gothic" panose="020B0502020202020204" pitchFamily="34" charset="0"/>
                </a:rPr>
                <a:t>n</a:t>
              </a:r>
            </a:p>
          </p:txBody>
        </p:sp>
      </p:grpSp>
      <p:sp>
        <p:nvSpPr>
          <p:cNvPr id="2" name="TextBox 1">
            <a:extLst>
              <a:ext uri="{FF2B5EF4-FFF2-40B4-BE49-F238E27FC236}">
                <a16:creationId xmlns:a16="http://schemas.microsoft.com/office/drawing/2014/main" id="{67701660-9B80-2148-B40B-C31E34C51350}"/>
              </a:ext>
            </a:extLst>
          </p:cNvPr>
          <p:cNvSpPr txBox="1"/>
          <p:nvPr/>
        </p:nvSpPr>
        <p:spPr>
          <a:xfrm>
            <a:off x="7933321" y="242880"/>
            <a:ext cx="1673874" cy="398122"/>
          </a:xfrm>
          <a:prstGeom prst="rect">
            <a:avLst/>
          </a:prstGeom>
          <a:noFill/>
        </p:spPr>
        <p:txBody>
          <a:bodyPr wrap="square" rtlCol="0">
            <a:spAutoFit/>
          </a:bodyPr>
          <a:lstStyle/>
          <a:p>
            <a:r>
              <a:rPr lang="en-US" sz="1987" dirty="0"/>
              <a:t>easy large 1</a:t>
            </a:r>
          </a:p>
        </p:txBody>
      </p:sp>
    </p:spTree>
    <p:extLst>
      <p:ext uri="{BB962C8B-B14F-4D97-AF65-F5344CB8AC3E}">
        <p14:creationId xmlns:p14="http://schemas.microsoft.com/office/powerpoint/2010/main" val="1915088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0C1BD67-C17B-8648-84A8-940DA24BE5D9}"/>
              </a:ext>
            </a:extLst>
          </p:cNvPr>
          <p:cNvGrpSpPr/>
          <p:nvPr/>
        </p:nvGrpSpPr>
        <p:grpSpPr>
          <a:xfrm>
            <a:off x="1453072" y="326010"/>
            <a:ext cx="7176720" cy="7176720"/>
            <a:chOff x="1334122" y="179885"/>
            <a:chExt cx="6850505" cy="6850505"/>
          </a:xfrm>
        </p:grpSpPr>
        <p:sp>
          <p:nvSpPr>
            <p:cNvPr id="4" name="Oval 3">
              <a:extLst>
                <a:ext uri="{FF2B5EF4-FFF2-40B4-BE49-F238E27FC236}">
                  <a16:creationId xmlns:a16="http://schemas.microsoft.com/office/drawing/2014/main" id="{BE850502-F559-2C47-B09F-DF2C9988E9D1}"/>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6" name="Straight Connector 5">
              <a:extLst>
                <a:ext uri="{FF2B5EF4-FFF2-40B4-BE49-F238E27FC236}">
                  <a16:creationId xmlns:a16="http://schemas.microsoft.com/office/drawing/2014/main" id="{AABF2B85-13A6-C542-BD57-9438360D745F}"/>
                </a:ext>
              </a:extLst>
            </p:cNvPr>
            <p:cNvCxnSpPr>
              <a:stCxn id="4" idx="0"/>
              <a:endCxn id="4"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6CA67A-4255-864E-AEA8-3C2FF8A3B1EC}"/>
                </a:ext>
              </a:extLst>
            </p:cNvPr>
            <p:cNvCxnSpPr>
              <a:stCxn id="4" idx="2"/>
              <a:endCxn id="4"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32FF2-4332-C04A-B823-FF4F25331BB6}"/>
                </a:ext>
              </a:extLst>
            </p:cNvPr>
            <p:cNvCxnSpPr>
              <a:stCxn id="4" idx="1"/>
              <a:endCxn id="4"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F0E15-A3CC-964E-8BE4-B04F0325A4F2}"/>
                </a:ext>
              </a:extLst>
            </p:cNvPr>
            <p:cNvCxnSpPr>
              <a:stCxn id="4" idx="3"/>
              <a:endCxn id="4"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3C1C617C-3B85-3140-8387-2D23CBE72C50}"/>
              </a:ext>
            </a:extLst>
          </p:cNvPr>
          <p:cNvGrpSpPr/>
          <p:nvPr/>
        </p:nvGrpSpPr>
        <p:grpSpPr>
          <a:xfrm>
            <a:off x="1493971" y="345220"/>
            <a:ext cx="6870997" cy="6828653"/>
            <a:chOff x="1373162" y="198222"/>
            <a:chExt cx="6558679" cy="6518260"/>
          </a:xfrm>
        </p:grpSpPr>
        <p:sp>
          <p:nvSpPr>
            <p:cNvPr id="21" name="TextBox 20">
              <a:extLst>
                <a:ext uri="{FF2B5EF4-FFF2-40B4-BE49-F238E27FC236}">
                  <a16:creationId xmlns:a16="http://schemas.microsoft.com/office/drawing/2014/main" id="{8825B7A8-85F3-524F-9669-B03F76997EF7}"/>
                </a:ext>
              </a:extLst>
            </p:cNvPr>
            <p:cNvSpPr txBox="1"/>
            <p:nvPr/>
          </p:nvSpPr>
          <p:spPr>
            <a:xfrm>
              <a:off x="7519707" y="3046655"/>
              <a:ext cx="412134" cy="703619"/>
            </a:xfrm>
            <a:prstGeom prst="rect">
              <a:avLst/>
            </a:prstGeom>
            <a:noFill/>
          </p:spPr>
          <p:txBody>
            <a:bodyPr wrap="square" rtlCol="0">
              <a:spAutoFit/>
            </a:bodyPr>
            <a:lstStyle/>
            <a:p>
              <a:r>
                <a:rPr lang="en-US" sz="4190" dirty="0">
                  <a:latin typeface="Century Gothic" panose="020B0502020202020204" pitchFamily="34" charset="0"/>
                </a:rPr>
                <a:t>f</a:t>
              </a:r>
            </a:p>
          </p:txBody>
        </p:sp>
        <p:sp>
          <p:nvSpPr>
            <p:cNvPr id="22" name="TextBox 21">
              <a:extLst>
                <a:ext uri="{FF2B5EF4-FFF2-40B4-BE49-F238E27FC236}">
                  <a16:creationId xmlns:a16="http://schemas.microsoft.com/office/drawing/2014/main" id="{984F7AC6-86EB-6247-83C0-4D615A0B26FA}"/>
                </a:ext>
              </a:extLst>
            </p:cNvPr>
            <p:cNvSpPr txBox="1"/>
            <p:nvPr/>
          </p:nvSpPr>
          <p:spPr>
            <a:xfrm rot="2741485">
              <a:off x="6840781" y="5186393"/>
              <a:ext cx="412134" cy="703619"/>
            </a:xfrm>
            <a:prstGeom prst="rect">
              <a:avLst/>
            </a:prstGeom>
            <a:noFill/>
          </p:spPr>
          <p:txBody>
            <a:bodyPr wrap="square" rtlCol="0">
              <a:spAutoFit/>
            </a:bodyPr>
            <a:lstStyle/>
            <a:p>
              <a:r>
                <a:rPr lang="en-US" sz="4190" dirty="0">
                  <a:latin typeface="Century Gothic" panose="020B0502020202020204" pitchFamily="34" charset="0"/>
                </a:rPr>
                <a:t>k</a:t>
              </a:r>
            </a:p>
          </p:txBody>
        </p:sp>
        <p:sp>
          <p:nvSpPr>
            <p:cNvPr id="23" name="TextBox 22">
              <a:extLst>
                <a:ext uri="{FF2B5EF4-FFF2-40B4-BE49-F238E27FC236}">
                  <a16:creationId xmlns:a16="http://schemas.microsoft.com/office/drawing/2014/main" id="{99204AD1-E482-5D47-9763-CD00BF96FC41}"/>
                </a:ext>
              </a:extLst>
            </p:cNvPr>
            <p:cNvSpPr txBox="1"/>
            <p:nvPr/>
          </p:nvSpPr>
          <p:spPr>
            <a:xfrm rot="5400000">
              <a:off x="4869573" y="6158605"/>
              <a:ext cx="412134" cy="703619"/>
            </a:xfrm>
            <a:prstGeom prst="rect">
              <a:avLst/>
            </a:prstGeom>
            <a:noFill/>
          </p:spPr>
          <p:txBody>
            <a:bodyPr wrap="square" rtlCol="0">
              <a:spAutoFit/>
            </a:bodyPr>
            <a:lstStyle/>
            <a:p>
              <a:r>
                <a:rPr lang="en-US" sz="4190" dirty="0">
                  <a:latin typeface="Century Gothic" panose="020B0502020202020204" pitchFamily="34" charset="0"/>
                </a:rPr>
                <a:t>m</a:t>
              </a:r>
            </a:p>
          </p:txBody>
        </p:sp>
        <p:sp>
          <p:nvSpPr>
            <p:cNvPr id="24" name="TextBox 23">
              <a:extLst>
                <a:ext uri="{FF2B5EF4-FFF2-40B4-BE49-F238E27FC236}">
                  <a16:creationId xmlns:a16="http://schemas.microsoft.com/office/drawing/2014/main" id="{3B45387B-7211-E344-BF7D-75714B244F7F}"/>
                </a:ext>
              </a:extLst>
            </p:cNvPr>
            <p:cNvSpPr txBox="1"/>
            <p:nvPr/>
          </p:nvSpPr>
          <p:spPr>
            <a:xfrm rot="8009865">
              <a:off x="2729752" y="5590377"/>
              <a:ext cx="412134" cy="703619"/>
            </a:xfrm>
            <a:prstGeom prst="rect">
              <a:avLst/>
            </a:prstGeom>
            <a:noFill/>
          </p:spPr>
          <p:txBody>
            <a:bodyPr wrap="square" rtlCol="0">
              <a:spAutoFit/>
            </a:bodyPr>
            <a:lstStyle/>
            <a:p>
              <a:r>
                <a:rPr lang="en-US" sz="4190" dirty="0">
                  <a:latin typeface="Century Gothic" panose="020B0502020202020204" pitchFamily="34" charset="0"/>
                </a:rPr>
                <a:t>p</a:t>
              </a:r>
            </a:p>
          </p:txBody>
        </p:sp>
        <p:sp>
          <p:nvSpPr>
            <p:cNvPr id="37" name="TextBox 36">
              <a:extLst>
                <a:ext uri="{FF2B5EF4-FFF2-40B4-BE49-F238E27FC236}">
                  <a16:creationId xmlns:a16="http://schemas.microsoft.com/office/drawing/2014/main" id="{ADEE2273-C4CF-374E-9E16-AEC31312F75E}"/>
                </a:ext>
              </a:extLst>
            </p:cNvPr>
            <p:cNvSpPr txBox="1"/>
            <p:nvPr/>
          </p:nvSpPr>
          <p:spPr>
            <a:xfrm rot="10800000">
              <a:off x="1373162" y="3554677"/>
              <a:ext cx="764415" cy="703619"/>
            </a:xfrm>
            <a:prstGeom prst="rect">
              <a:avLst/>
            </a:prstGeom>
            <a:noFill/>
          </p:spPr>
          <p:txBody>
            <a:bodyPr wrap="square" rtlCol="0">
              <a:spAutoFit/>
            </a:bodyPr>
            <a:lstStyle/>
            <a:p>
              <a:r>
                <a:rPr lang="en-US" sz="4190" dirty="0" err="1">
                  <a:latin typeface="Century Gothic" panose="020B0502020202020204" pitchFamily="34" charset="0"/>
                </a:rPr>
                <a:t>sh</a:t>
              </a:r>
              <a:endParaRPr lang="en-US" sz="4190" dirty="0">
                <a:latin typeface="Century Gothic" panose="020B0502020202020204" pitchFamily="34" charset="0"/>
              </a:endParaRPr>
            </a:p>
          </p:txBody>
        </p:sp>
        <p:sp>
          <p:nvSpPr>
            <p:cNvPr id="38" name="TextBox 37">
              <a:extLst>
                <a:ext uri="{FF2B5EF4-FFF2-40B4-BE49-F238E27FC236}">
                  <a16:creationId xmlns:a16="http://schemas.microsoft.com/office/drawing/2014/main" id="{AF77F9DE-BBFD-8140-939E-3FE22CAFF2CB}"/>
                </a:ext>
              </a:extLst>
            </p:cNvPr>
            <p:cNvSpPr txBox="1"/>
            <p:nvPr/>
          </p:nvSpPr>
          <p:spPr>
            <a:xfrm rot="13440873">
              <a:off x="1905722" y="1306785"/>
              <a:ext cx="922456" cy="703619"/>
            </a:xfrm>
            <a:prstGeom prst="rect">
              <a:avLst/>
            </a:prstGeom>
            <a:noFill/>
          </p:spPr>
          <p:txBody>
            <a:bodyPr wrap="square" rtlCol="0">
              <a:spAutoFit/>
            </a:bodyPr>
            <a:lstStyle/>
            <a:p>
              <a:r>
                <a:rPr lang="en-US" sz="4190" dirty="0" err="1">
                  <a:latin typeface="Century Gothic" panose="020B0502020202020204" pitchFamily="34" charset="0"/>
                </a:rPr>
                <a:t>ch</a:t>
              </a:r>
              <a:endParaRPr lang="en-US" sz="4190" dirty="0">
                <a:latin typeface="Century Gothic" panose="020B0502020202020204" pitchFamily="34" charset="0"/>
              </a:endParaRPr>
            </a:p>
          </p:txBody>
        </p:sp>
        <p:sp>
          <p:nvSpPr>
            <p:cNvPr id="39" name="TextBox 38">
              <a:extLst>
                <a:ext uri="{FF2B5EF4-FFF2-40B4-BE49-F238E27FC236}">
                  <a16:creationId xmlns:a16="http://schemas.microsoft.com/office/drawing/2014/main" id="{B2FF68E2-01D3-FB4F-8855-D03B6ADB6AA1}"/>
                </a:ext>
              </a:extLst>
            </p:cNvPr>
            <p:cNvSpPr txBox="1"/>
            <p:nvPr/>
          </p:nvSpPr>
          <p:spPr>
            <a:xfrm rot="16200000">
              <a:off x="4140173" y="230939"/>
              <a:ext cx="769053" cy="703619"/>
            </a:xfrm>
            <a:prstGeom prst="rect">
              <a:avLst/>
            </a:prstGeom>
            <a:noFill/>
          </p:spPr>
          <p:txBody>
            <a:bodyPr wrap="square" rtlCol="0">
              <a:spAutoFit/>
            </a:bodyPr>
            <a:lstStyle/>
            <a:p>
              <a:r>
                <a:rPr lang="en-US" sz="4190" dirty="0" err="1">
                  <a:latin typeface="Century Gothic" panose="020B0502020202020204" pitchFamily="34" charset="0"/>
                </a:rPr>
                <a:t>th</a:t>
              </a:r>
              <a:endParaRPr lang="en-US" sz="4190" dirty="0">
                <a:latin typeface="Century Gothic" panose="020B0502020202020204" pitchFamily="34" charset="0"/>
              </a:endParaRPr>
            </a:p>
          </p:txBody>
        </p:sp>
        <p:sp>
          <p:nvSpPr>
            <p:cNvPr id="40" name="TextBox 39">
              <a:extLst>
                <a:ext uri="{FF2B5EF4-FFF2-40B4-BE49-F238E27FC236}">
                  <a16:creationId xmlns:a16="http://schemas.microsoft.com/office/drawing/2014/main" id="{692B5BF5-58B1-4A4C-A814-D587E3D1A12F}"/>
                </a:ext>
              </a:extLst>
            </p:cNvPr>
            <p:cNvSpPr txBox="1"/>
            <p:nvPr/>
          </p:nvSpPr>
          <p:spPr>
            <a:xfrm rot="18675445">
              <a:off x="6406765" y="1078567"/>
              <a:ext cx="412134" cy="703619"/>
            </a:xfrm>
            <a:prstGeom prst="rect">
              <a:avLst/>
            </a:prstGeom>
            <a:noFill/>
          </p:spPr>
          <p:txBody>
            <a:bodyPr wrap="square" rtlCol="0">
              <a:spAutoFit/>
            </a:bodyPr>
            <a:lstStyle/>
            <a:p>
              <a:r>
                <a:rPr lang="en-US" sz="4190" dirty="0">
                  <a:latin typeface="Century Gothic" panose="020B0502020202020204" pitchFamily="34" charset="0"/>
                </a:rPr>
                <a:t>d</a:t>
              </a:r>
            </a:p>
          </p:txBody>
        </p:sp>
      </p:grpSp>
      <p:sp>
        <p:nvSpPr>
          <p:cNvPr id="17" name="TextBox 16">
            <a:extLst>
              <a:ext uri="{FF2B5EF4-FFF2-40B4-BE49-F238E27FC236}">
                <a16:creationId xmlns:a16="http://schemas.microsoft.com/office/drawing/2014/main" id="{E0EB0EB5-DB5A-8F42-9D2F-81557E41F7B7}"/>
              </a:ext>
            </a:extLst>
          </p:cNvPr>
          <p:cNvSpPr txBox="1"/>
          <p:nvPr/>
        </p:nvSpPr>
        <p:spPr>
          <a:xfrm>
            <a:off x="7988741" y="326010"/>
            <a:ext cx="1673874" cy="398122"/>
          </a:xfrm>
          <a:prstGeom prst="rect">
            <a:avLst/>
          </a:prstGeom>
          <a:noFill/>
        </p:spPr>
        <p:txBody>
          <a:bodyPr wrap="square" rtlCol="0">
            <a:spAutoFit/>
          </a:bodyPr>
          <a:lstStyle/>
          <a:p>
            <a:r>
              <a:rPr lang="en-US" sz="1987" dirty="0"/>
              <a:t>easy large 2</a:t>
            </a:r>
          </a:p>
        </p:txBody>
      </p:sp>
    </p:spTree>
    <p:extLst>
      <p:ext uri="{BB962C8B-B14F-4D97-AF65-F5344CB8AC3E}">
        <p14:creationId xmlns:p14="http://schemas.microsoft.com/office/powerpoint/2010/main" val="11193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B7D55BD-E9CD-5F48-94F9-C9A18E48A9ED}"/>
              </a:ext>
            </a:extLst>
          </p:cNvPr>
          <p:cNvGrpSpPr/>
          <p:nvPr/>
        </p:nvGrpSpPr>
        <p:grpSpPr>
          <a:xfrm>
            <a:off x="2201173" y="1043781"/>
            <a:ext cx="5588001" cy="5577538"/>
            <a:chOff x="1334122" y="179885"/>
            <a:chExt cx="6850505" cy="6850505"/>
          </a:xfrm>
        </p:grpSpPr>
        <p:sp>
          <p:nvSpPr>
            <p:cNvPr id="26" name="Oval 25">
              <a:extLst>
                <a:ext uri="{FF2B5EF4-FFF2-40B4-BE49-F238E27FC236}">
                  <a16:creationId xmlns:a16="http://schemas.microsoft.com/office/drawing/2014/main" id="{4BC0C150-B922-D343-8E76-BB83E7834B83}"/>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27" name="Straight Connector 26">
              <a:extLst>
                <a:ext uri="{FF2B5EF4-FFF2-40B4-BE49-F238E27FC236}">
                  <a16:creationId xmlns:a16="http://schemas.microsoft.com/office/drawing/2014/main" id="{8B9E9B9C-AD94-8140-9224-4A815D0BA73D}"/>
                </a:ext>
              </a:extLst>
            </p:cNvPr>
            <p:cNvCxnSpPr>
              <a:stCxn id="26" idx="0"/>
              <a:endCxn id="26"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BF894B-9F89-6349-BC29-C889D377963E}"/>
                </a:ext>
              </a:extLst>
            </p:cNvPr>
            <p:cNvCxnSpPr>
              <a:stCxn id="26" idx="2"/>
              <a:endCxn id="26"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8E5F995-EFC4-9541-8115-C69C0AB46321}"/>
                </a:ext>
              </a:extLst>
            </p:cNvPr>
            <p:cNvCxnSpPr>
              <a:stCxn id="26" idx="1"/>
              <a:endCxn id="26"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A649F-B0F9-2642-B547-07F75E658C58}"/>
                </a:ext>
              </a:extLst>
            </p:cNvPr>
            <p:cNvCxnSpPr>
              <a:stCxn id="26" idx="3"/>
              <a:endCxn id="26"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44F94D6-12F6-F04C-9834-43C88C0ADF4F}"/>
              </a:ext>
            </a:extLst>
          </p:cNvPr>
          <p:cNvGrpSpPr/>
          <p:nvPr/>
        </p:nvGrpSpPr>
        <p:grpSpPr>
          <a:xfrm>
            <a:off x="2464889" y="953250"/>
            <a:ext cx="5011552" cy="5359919"/>
            <a:chOff x="2352849" y="857966"/>
            <a:chExt cx="4783754" cy="5116286"/>
          </a:xfrm>
        </p:grpSpPr>
        <p:sp>
          <p:nvSpPr>
            <p:cNvPr id="21" name="TextBox 20">
              <a:extLst>
                <a:ext uri="{FF2B5EF4-FFF2-40B4-BE49-F238E27FC236}">
                  <a16:creationId xmlns:a16="http://schemas.microsoft.com/office/drawing/2014/main" id="{A5521DA9-9BFA-D443-981E-9D74F0EEEAEA}"/>
                </a:ext>
              </a:extLst>
            </p:cNvPr>
            <p:cNvSpPr txBox="1"/>
            <p:nvPr/>
          </p:nvSpPr>
          <p:spPr>
            <a:xfrm>
              <a:off x="6724469" y="3044155"/>
              <a:ext cx="412134" cy="703619"/>
            </a:xfrm>
            <a:prstGeom prst="rect">
              <a:avLst/>
            </a:prstGeom>
            <a:noFill/>
          </p:spPr>
          <p:txBody>
            <a:bodyPr wrap="square" rtlCol="0">
              <a:spAutoFit/>
            </a:bodyPr>
            <a:lstStyle/>
            <a:p>
              <a:r>
                <a:rPr lang="en-US" sz="4190" dirty="0">
                  <a:latin typeface="Century Gothic" panose="020B0502020202020204" pitchFamily="34" charset="0"/>
                </a:rPr>
                <a:t>a</a:t>
              </a:r>
            </a:p>
          </p:txBody>
        </p:sp>
        <p:sp>
          <p:nvSpPr>
            <p:cNvPr id="22" name="TextBox 21">
              <a:extLst>
                <a:ext uri="{FF2B5EF4-FFF2-40B4-BE49-F238E27FC236}">
                  <a16:creationId xmlns:a16="http://schemas.microsoft.com/office/drawing/2014/main" id="{905F2D56-7D93-E34B-A40F-9E3D72537A7B}"/>
                </a:ext>
              </a:extLst>
            </p:cNvPr>
            <p:cNvSpPr txBox="1"/>
            <p:nvPr/>
          </p:nvSpPr>
          <p:spPr>
            <a:xfrm rot="2741485">
              <a:off x="6216823" y="4558807"/>
              <a:ext cx="412134" cy="703619"/>
            </a:xfrm>
            <a:prstGeom prst="rect">
              <a:avLst/>
            </a:prstGeom>
            <a:noFill/>
          </p:spPr>
          <p:txBody>
            <a:bodyPr wrap="square" rtlCol="0">
              <a:spAutoFit/>
            </a:bodyPr>
            <a:lstStyle/>
            <a:p>
              <a:r>
                <a:rPr lang="en-US" sz="4190" dirty="0">
                  <a:latin typeface="Century Gothic" panose="020B0502020202020204" pitchFamily="34" charset="0"/>
                </a:rPr>
                <a:t>e</a:t>
              </a:r>
            </a:p>
          </p:txBody>
        </p:sp>
        <p:sp>
          <p:nvSpPr>
            <p:cNvPr id="23" name="TextBox 22">
              <a:extLst>
                <a:ext uri="{FF2B5EF4-FFF2-40B4-BE49-F238E27FC236}">
                  <a16:creationId xmlns:a16="http://schemas.microsoft.com/office/drawing/2014/main" id="{BD9BE947-2354-0B41-9058-D37AEB9BAAB1}"/>
                </a:ext>
              </a:extLst>
            </p:cNvPr>
            <p:cNvSpPr txBox="1"/>
            <p:nvPr/>
          </p:nvSpPr>
          <p:spPr>
            <a:xfrm rot="5400000">
              <a:off x="4885325" y="5416375"/>
              <a:ext cx="412134" cy="703619"/>
            </a:xfrm>
            <a:prstGeom prst="rect">
              <a:avLst/>
            </a:prstGeom>
            <a:noFill/>
          </p:spPr>
          <p:txBody>
            <a:bodyPr wrap="square" rtlCol="0">
              <a:spAutoFit/>
            </a:bodyPr>
            <a:lstStyle/>
            <a:p>
              <a:r>
                <a:rPr lang="en-US" sz="4190" dirty="0">
                  <a:latin typeface="Century Gothic" panose="020B0502020202020204" pitchFamily="34" charset="0"/>
                </a:rPr>
                <a:t>i</a:t>
              </a:r>
            </a:p>
          </p:txBody>
        </p:sp>
        <p:sp>
          <p:nvSpPr>
            <p:cNvPr id="24" name="TextBox 23">
              <a:extLst>
                <a:ext uri="{FF2B5EF4-FFF2-40B4-BE49-F238E27FC236}">
                  <a16:creationId xmlns:a16="http://schemas.microsoft.com/office/drawing/2014/main" id="{3F015507-F25E-864C-A29A-5B995A8D7099}"/>
                </a:ext>
              </a:extLst>
            </p:cNvPr>
            <p:cNvSpPr txBox="1"/>
            <p:nvPr/>
          </p:nvSpPr>
          <p:spPr>
            <a:xfrm rot="8009865">
              <a:off x="3309583" y="4971836"/>
              <a:ext cx="412134" cy="703619"/>
            </a:xfrm>
            <a:prstGeom prst="rect">
              <a:avLst/>
            </a:prstGeom>
            <a:noFill/>
          </p:spPr>
          <p:txBody>
            <a:bodyPr wrap="square" rtlCol="0">
              <a:spAutoFit/>
            </a:bodyPr>
            <a:lstStyle/>
            <a:p>
              <a:r>
                <a:rPr lang="en-US" sz="4190" dirty="0">
                  <a:latin typeface="Century Gothic" panose="020B0502020202020204" pitchFamily="34" charset="0"/>
                </a:rPr>
                <a:t>o</a:t>
              </a:r>
            </a:p>
          </p:txBody>
        </p:sp>
        <p:sp>
          <p:nvSpPr>
            <p:cNvPr id="37" name="TextBox 36">
              <a:extLst>
                <a:ext uri="{FF2B5EF4-FFF2-40B4-BE49-F238E27FC236}">
                  <a16:creationId xmlns:a16="http://schemas.microsoft.com/office/drawing/2014/main" id="{7E81111B-14BD-E544-B2DE-43E3394B2487}"/>
                </a:ext>
              </a:extLst>
            </p:cNvPr>
            <p:cNvSpPr txBox="1"/>
            <p:nvPr/>
          </p:nvSpPr>
          <p:spPr>
            <a:xfrm rot="10800000">
              <a:off x="2352849" y="3558863"/>
              <a:ext cx="412134" cy="703619"/>
            </a:xfrm>
            <a:prstGeom prst="rect">
              <a:avLst/>
            </a:prstGeom>
            <a:noFill/>
          </p:spPr>
          <p:txBody>
            <a:bodyPr wrap="square" rtlCol="0">
              <a:spAutoFit/>
            </a:bodyPr>
            <a:lstStyle/>
            <a:p>
              <a:r>
                <a:rPr lang="en-US" sz="4190" dirty="0">
                  <a:latin typeface="Century Gothic" panose="020B0502020202020204" pitchFamily="34" charset="0"/>
                </a:rPr>
                <a:t>u</a:t>
              </a:r>
            </a:p>
          </p:txBody>
        </p:sp>
        <p:sp>
          <p:nvSpPr>
            <p:cNvPr id="38" name="TextBox 37">
              <a:extLst>
                <a:ext uri="{FF2B5EF4-FFF2-40B4-BE49-F238E27FC236}">
                  <a16:creationId xmlns:a16="http://schemas.microsoft.com/office/drawing/2014/main" id="{3FA05DEC-97AC-1F48-8903-33F20D0C0F6D}"/>
                </a:ext>
              </a:extLst>
            </p:cNvPr>
            <p:cNvSpPr txBox="1"/>
            <p:nvPr/>
          </p:nvSpPr>
          <p:spPr>
            <a:xfrm rot="13440873">
              <a:off x="2754947" y="1991459"/>
              <a:ext cx="646357" cy="703619"/>
            </a:xfrm>
            <a:prstGeom prst="rect">
              <a:avLst/>
            </a:prstGeom>
            <a:noFill/>
          </p:spPr>
          <p:txBody>
            <a:bodyPr wrap="square" rtlCol="0">
              <a:spAutoFit/>
            </a:bodyPr>
            <a:lstStyle/>
            <a:p>
              <a:r>
                <a:rPr lang="en-US" sz="4190" dirty="0" err="1">
                  <a:latin typeface="Century Gothic" panose="020B0502020202020204" pitchFamily="34" charset="0"/>
                </a:rPr>
                <a:t>ai</a:t>
              </a:r>
              <a:endParaRPr lang="en-US" sz="4190" dirty="0">
                <a:latin typeface="Century Gothic" panose="020B0502020202020204" pitchFamily="34" charset="0"/>
              </a:endParaRPr>
            </a:p>
          </p:txBody>
        </p:sp>
        <p:sp>
          <p:nvSpPr>
            <p:cNvPr id="39" name="TextBox 38">
              <a:extLst>
                <a:ext uri="{FF2B5EF4-FFF2-40B4-BE49-F238E27FC236}">
                  <a16:creationId xmlns:a16="http://schemas.microsoft.com/office/drawing/2014/main" id="{90B12AAF-F617-804B-A063-4FB94D4D6B4D}"/>
                </a:ext>
              </a:extLst>
            </p:cNvPr>
            <p:cNvSpPr txBox="1"/>
            <p:nvPr/>
          </p:nvSpPr>
          <p:spPr>
            <a:xfrm rot="16200000">
              <a:off x="4054196" y="986956"/>
              <a:ext cx="961600" cy="703619"/>
            </a:xfrm>
            <a:prstGeom prst="rect">
              <a:avLst/>
            </a:prstGeom>
            <a:noFill/>
          </p:spPr>
          <p:txBody>
            <a:bodyPr wrap="square" rtlCol="0">
              <a:spAutoFit/>
            </a:bodyPr>
            <a:lstStyle/>
            <a:p>
              <a:r>
                <a:rPr lang="en-US" sz="4190" dirty="0" err="1">
                  <a:latin typeface="Century Gothic" panose="020B0502020202020204" pitchFamily="34" charset="0"/>
                </a:rPr>
                <a:t>ee</a:t>
              </a:r>
              <a:endParaRPr lang="en-US" sz="4190" dirty="0">
                <a:latin typeface="Century Gothic" panose="020B0502020202020204" pitchFamily="34" charset="0"/>
              </a:endParaRPr>
            </a:p>
          </p:txBody>
        </p:sp>
        <p:sp>
          <p:nvSpPr>
            <p:cNvPr id="40" name="TextBox 39">
              <a:extLst>
                <a:ext uri="{FF2B5EF4-FFF2-40B4-BE49-F238E27FC236}">
                  <a16:creationId xmlns:a16="http://schemas.microsoft.com/office/drawing/2014/main" id="{B72EB40D-ED88-6444-8D44-530FA4FCA241}"/>
                </a:ext>
              </a:extLst>
            </p:cNvPr>
            <p:cNvSpPr txBox="1"/>
            <p:nvPr/>
          </p:nvSpPr>
          <p:spPr>
            <a:xfrm rot="18675445">
              <a:off x="5701730" y="1531319"/>
              <a:ext cx="944466" cy="703619"/>
            </a:xfrm>
            <a:prstGeom prst="rect">
              <a:avLst/>
            </a:prstGeom>
            <a:noFill/>
          </p:spPr>
          <p:txBody>
            <a:bodyPr wrap="square" rtlCol="0">
              <a:spAutoFit/>
            </a:bodyPr>
            <a:lstStyle/>
            <a:p>
              <a:r>
                <a:rPr lang="en-US" sz="4190" dirty="0" err="1">
                  <a:latin typeface="Century Gothic" panose="020B0502020202020204" pitchFamily="34" charset="0"/>
                </a:rPr>
                <a:t>oa</a:t>
              </a:r>
              <a:endParaRPr lang="en-US" sz="4190" dirty="0">
                <a:latin typeface="Century Gothic" panose="020B0502020202020204" pitchFamily="34" charset="0"/>
              </a:endParaRPr>
            </a:p>
          </p:txBody>
        </p:sp>
      </p:grpSp>
      <p:sp>
        <p:nvSpPr>
          <p:cNvPr id="17" name="TextBox 16">
            <a:extLst>
              <a:ext uri="{FF2B5EF4-FFF2-40B4-BE49-F238E27FC236}">
                <a16:creationId xmlns:a16="http://schemas.microsoft.com/office/drawing/2014/main" id="{83ECA3AE-9856-9E4B-BCA6-437DE344A28D}"/>
              </a:ext>
            </a:extLst>
          </p:cNvPr>
          <p:cNvSpPr txBox="1"/>
          <p:nvPr/>
        </p:nvSpPr>
        <p:spPr>
          <a:xfrm>
            <a:off x="7689273" y="242880"/>
            <a:ext cx="1917922" cy="398122"/>
          </a:xfrm>
          <a:prstGeom prst="rect">
            <a:avLst/>
          </a:prstGeom>
          <a:noFill/>
        </p:spPr>
        <p:txBody>
          <a:bodyPr wrap="square" rtlCol="0">
            <a:spAutoFit/>
          </a:bodyPr>
          <a:lstStyle/>
          <a:p>
            <a:r>
              <a:rPr lang="en-US" sz="1987" dirty="0"/>
              <a:t>easy medium 1</a:t>
            </a:r>
          </a:p>
        </p:txBody>
      </p:sp>
    </p:spTree>
    <p:extLst>
      <p:ext uri="{BB962C8B-B14F-4D97-AF65-F5344CB8AC3E}">
        <p14:creationId xmlns:p14="http://schemas.microsoft.com/office/powerpoint/2010/main" val="2999053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B7D55BD-E9CD-5F48-94F9-C9A18E48A9ED}"/>
              </a:ext>
            </a:extLst>
          </p:cNvPr>
          <p:cNvGrpSpPr/>
          <p:nvPr/>
        </p:nvGrpSpPr>
        <p:grpSpPr>
          <a:xfrm>
            <a:off x="2256593" y="1126911"/>
            <a:ext cx="5588001" cy="5577538"/>
            <a:chOff x="1334122" y="179885"/>
            <a:chExt cx="6850505" cy="6850505"/>
          </a:xfrm>
        </p:grpSpPr>
        <p:sp>
          <p:nvSpPr>
            <p:cNvPr id="26" name="Oval 25">
              <a:extLst>
                <a:ext uri="{FF2B5EF4-FFF2-40B4-BE49-F238E27FC236}">
                  <a16:creationId xmlns:a16="http://schemas.microsoft.com/office/drawing/2014/main" id="{4BC0C150-B922-D343-8E76-BB83E7834B83}"/>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27" name="Straight Connector 26">
              <a:extLst>
                <a:ext uri="{FF2B5EF4-FFF2-40B4-BE49-F238E27FC236}">
                  <a16:creationId xmlns:a16="http://schemas.microsoft.com/office/drawing/2014/main" id="{8B9E9B9C-AD94-8140-9224-4A815D0BA73D}"/>
                </a:ext>
              </a:extLst>
            </p:cNvPr>
            <p:cNvCxnSpPr>
              <a:stCxn id="26" idx="0"/>
              <a:endCxn id="26"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6BF894B-9F89-6349-BC29-C889D377963E}"/>
                </a:ext>
              </a:extLst>
            </p:cNvPr>
            <p:cNvCxnSpPr>
              <a:stCxn id="26" idx="2"/>
              <a:endCxn id="26"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8E5F995-EFC4-9541-8115-C69C0AB46321}"/>
                </a:ext>
              </a:extLst>
            </p:cNvPr>
            <p:cNvCxnSpPr>
              <a:stCxn id="26" idx="1"/>
              <a:endCxn id="26"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A649F-B0F9-2642-B547-07F75E658C58}"/>
                </a:ext>
              </a:extLst>
            </p:cNvPr>
            <p:cNvCxnSpPr>
              <a:stCxn id="26" idx="3"/>
              <a:endCxn id="26"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44F94D6-12F6-F04C-9834-43C88C0ADF4F}"/>
              </a:ext>
            </a:extLst>
          </p:cNvPr>
          <p:cNvGrpSpPr/>
          <p:nvPr/>
        </p:nvGrpSpPr>
        <p:grpSpPr>
          <a:xfrm>
            <a:off x="2409245" y="1105799"/>
            <a:ext cx="5400277" cy="5429330"/>
            <a:chOff x="2246833" y="924229"/>
            <a:chExt cx="5154810" cy="5182542"/>
          </a:xfrm>
        </p:grpSpPr>
        <p:sp>
          <p:nvSpPr>
            <p:cNvPr id="21" name="TextBox 20">
              <a:extLst>
                <a:ext uri="{FF2B5EF4-FFF2-40B4-BE49-F238E27FC236}">
                  <a16:creationId xmlns:a16="http://schemas.microsoft.com/office/drawing/2014/main" id="{A5521DA9-9BFA-D443-981E-9D74F0EEEAEA}"/>
                </a:ext>
              </a:extLst>
            </p:cNvPr>
            <p:cNvSpPr txBox="1"/>
            <p:nvPr/>
          </p:nvSpPr>
          <p:spPr>
            <a:xfrm>
              <a:off x="6612832" y="3030903"/>
              <a:ext cx="788811" cy="703619"/>
            </a:xfrm>
            <a:prstGeom prst="rect">
              <a:avLst/>
            </a:prstGeom>
            <a:noFill/>
          </p:spPr>
          <p:txBody>
            <a:bodyPr wrap="square" rtlCol="0">
              <a:spAutoFit/>
            </a:bodyPr>
            <a:lstStyle/>
            <a:p>
              <a:r>
                <a:rPr lang="en-US" sz="4190" dirty="0" err="1">
                  <a:latin typeface="Century Gothic" panose="020B0502020202020204" pitchFamily="34" charset="0"/>
                </a:rPr>
                <a:t>ar</a:t>
              </a:r>
              <a:endParaRPr lang="en-US" sz="4190" dirty="0">
                <a:latin typeface="Century Gothic" panose="020B0502020202020204" pitchFamily="34" charset="0"/>
              </a:endParaRPr>
            </a:p>
          </p:txBody>
        </p:sp>
        <p:sp>
          <p:nvSpPr>
            <p:cNvPr id="22" name="TextBox 21">
              <a:extLst>
                <a:ext uri="{FF2B5EF4-FFF2-40B4-BE49-F238E27FC236}">
                  <a16:creationId xmlns:a16="http://schemas.microsoft.com/office/drawing/2014/main" id="{905F2D56-7D93-E34B-A40F-9E3D72537A7B}"/>
                </a:ext>
              </a:extLst>
            </p:cNvPr>
            <p:cNvSpPr txBox="1"/>
            <p:nvPr/>
          </p:nvSpPr>
          <p:spPr>
            <a:xfrm rot="2741485">
              <a:off x="6112223" y="4606767"/>
              <a:ext cx="722549" cy="703619"/>
            </a:xfrm>
            <a:prstGeom prst="rect">
              <a:avLst/>
            </a:prstGeom>
            <a:noFill/>
          </p:spPr>
          <p:txBody>
            <a:bodyPr wrap="square" rtlCol="0">
              <a:spAutoFit/>
            </a:bodyPr>
            <a:lstStyle/>
            <a:p>
              <a:r>
                <a:rPr lang="en-US" sz="4190" dirty="0" err="1">
                  <a:latin typeface="Century Gothic" panose="020B0502020202020204" pitchFamily="34" charset="0"/>
                </a:rPr>
                <a:t>er</a:t>
              </a:r>
              <a:endParaRPr lang="en-US" sz="4190" dirty="0">
                <a:latin typeface="Century Gothic" panose="020B0502020202020204" pitchFamily="34" charset="0"/>
              </a:endParaRPr>
            </a:p>
          </p:txBody>
        </p:sp>
        <p:sp>
          <p:nvSpPr>
            <p:cNvPr id="23" name="TextBox 22">
              <a:extLst>
                <a:ext uri="{FF2B5EF4-FFF2-40B4-BE49-F238E27FC236}">
                  <a16:creationId xmlns:a16="http://schemas.microsoft.com/office/drawing/2014/main" id="{BD9BE947-2354-0B41-9058-D37AEB9BAAB1}"/>
                </a:ext>
              </a:extLst>
            </p:cNvPr>
            <p:cNvSpPr txBox="1"/>
            <p:nvPr/>
          </p:nvSpPr>
          <p:spPr>
            <a:xfrm rot="5400000">
              <a:off x="4796680" y="5433745"/>
              <a:ext cx="642432" cy="703619"/>
            </a:xfrm>
            <a:prstGeom prst="rect">
              <a:avLst/>
            </a:prstGeom>
            <a:noFill/>
          </p:spPr>
          <p:txBody>
            <a:bodyPr wrap="square" rtlCol="0">
              <a:spAutoFit/>
            </a:bodyPr>
            <a:lstStyle/>
            <a:p>
              <a:r>
                <a:rPr lang="en-US" sz="4190" dirty="0" err="1">
                  <a:latin typeface="Century Gothic" panose="020B0502020202020204" pitchFamily="34" charset="0"/>
                </a:rPr>
                <a:t>ir</a:t>
              </a:r>
              <a:endParaRPr lang="en-US" sz="4190" dirty="0">
                <a:latin typeface="Century Gothic" panose="020B0502020202020204" pitchFamily="34" charset="0"/>
              </a:endParaRPr>
            </a:p>
          </p:txBody>
        </p:sp>
        <p:sp>
          <p:nvSpPr>
            <p:cNvPr id="24" name="TextBox 23">
              <a:extLst>
                <a:ext uri="{FF2B5EF4-FFF2-40B4-BE49-F238E27FC236}">
                  <a16:creationId xmlns:a16="http://schemas.microsoft.com/office/drawing/2014/main" id="{3F015507-F25E-864C-A29A-5B995A8D7099}"/>
                </a:ext>
              </a:extLst>
            </p:cNvPr>
            <p:cNvSpPr txBox="1"/>
            <p:nvPr/>
          </p:nvSpPr>
          <p:spPr>
            <a:xfrm rot="8009865">
              <a:off x="3095685" y="5060499"/>
              <a:ext cx="679209" cy="703619"/>
            </a:xfrm>
            <a:prstGeom prst="rect">
              <a:avLst/>
            </a:prstGeom>
            <a:noFill/>
          </p:spPr>
          <p:txBody>
            <a:bodyPr wrap="square" rtlCol="0">
              <a:spAutoFit/>
            </a:bodyPr>
            <a:lstStyle/>
            <a:p>
              <a:r>
                <a:rPr lang="en-US" sz="4190" dirty="0">
                  <a:latin typeface="Century Gothic" panose="020B0502020202020204" pitchFamily="34" charset="0"/>
                </a:rPr>
                <a:t>or</a:t>
              </a:r>
            </a:p>
          </p:txBody>
        </p:sp>
        <p:sp>
          <p:nvSpPr>
            <p:cNvPr id="37" name="TextBox 36">
              <a:extLst>
                <a:ext uri="{FF2B5EF4-FFF2-40B4-BE49-F238E27FC236}">
                  <a16:creationId xmlns:a16="http://schemas.microsoft.com/office/drawing/2014/main" id="{7E81111B-14BD-E544-B2DE-43E3394B2487}"/>
                </a:ext>
              </a:extLst>
            </p:cNvPr>
            <p:cNvSpPr txBox="1"/>
            <p:nvPr/>
          </p:nvSpPr>
          <p:spPr>
            <a:xfrm rot="10800000">
              <a:off x="2246833" y="3558861"/>
              <a:ext cx="724452" cy="703619"/>
            </a:xfrm>
            <a:prstGeom prst="rect">
              <a:avLst/>
            </a:prstGeom>
            <a:noFill/>
          </p:spPr>
          <p:txBody>
            <a:bodyPr wrap="square" rtlCol="0">
              <a:spAutoFit/>
            </a:bodyPr>
            <a:lstStyle/>
            <a:p>
              <a:r>
                <a:rPr lang="en-US" sz="4190" dirty="0" err="1">
                  <a:latin typeface="Century Gothic" panose="020B0502020202020204" pitchFamily="34" charset="0"/>
                </a:rPr>
                <a:t>ur</a:t>
              </a:r>
              <a:endParaRPr lang="en-US" sz="4190" dirty="0">
                <a:latin typeface="Century Gothic" panose="020B0502020202020204" pitchFamily="34" charset="0"/>
              </a:endParaRPr>
            </a:p>
          </p:txBody>
        </p:sp>
        <p:sp>
          <p:nvSpPr>
            <p:cNvPr id="38" name="TextBox 37">
              <a:extLst>
                <a:ext uri="{FF2B5EF4-FFF2-40B4-BE49-F238E27FC236}">
                  <a16:creationId xmlns:a16="http://schemas.microsoft.com/office/drawing/2014/main" id="{3FA05DEC-97AC-1F48-8903-33F20D0C0F6D}"/>
                </a:ext>
              </a:extLst>
            </p:cNvPr>
            <p:cNvSpPr txBox="1"/>
            <p:nvPr/>
          </p:nvSpPr>
          <p:spPr>
            <a:xfrm rot="13440873">
              <a:off x="2754947" y="1991458"/>
              <a:ext cx="646357" cy="703619"/>
            </a:xfrm>
            <a:prstGeom prst="rect">
              <a:avLst/>
            </a:prstGeom>
            <a:noFill/>
          </p:spPr>
          <p:txBody>
            <a:bodyPr wrap="square" rtlCol="0">
              <a:spAutoFit/>
            </a:bodyPr>
            <a:lstStyle/>
            <a:p>
              <a:r>
                <a:rPr lang="en-US" sz="4190" dirty="0">
                  <a:latin typeface="Century Gothic" panose="020B0502020202020204" pitchFamily="34" charset="0"/>
                </a:rPr>
                <a:t>oi</a:t>
              </a:r>
            </a:p>
          </p:txBody>
        </p:sp>
        <p:sp>
          <p:nvSpPr>
            <p:cNvPr id="39" name="TextBox 38">
              <a:extLst>
                <a:ext uri="{FF2B5EF4-FFF2-40B4-BE49-F238E27FC236}">
                  <a16:creationId xmlns:a16="http://schemas.microsoft.com/office/drawing/2014/main" id="{90B12AAF-F617-804B-A063-4FB94D4D6B4D}"/>
                </a:ext>
              </a:extLst>
            </p:cNvPr>
            <p:cNvSpPr txBox="1"/>
            <p:nvPr/>
          </p:nvSpPr>
          <p:spPr>
            <a:xfrm rot="16200000">
              <a:off x="4054196" y="1053219"/>
              <a:ext cx="961600" cy="703619"/>
            </a:xfrm>
            <a:prstGeom prst="rect">
              <a:avLst/>
            </a:prstGeom>
            <a:noFill/>
          </p:spPr>
          <p:txBody>
            <a:bodyPr wrap="square" rtlCol="0">
              <a:spAutoFit/>
            </a:bodyPr>
            <a:lstStyle/>
            <a:p>
              <a:r>
                <a:rPr lang="en-US" sz="4190" dirty="0">
                  <a:latin typeface="Century Gothic" panose="020B0502020202020204" pitchFamily="34" charset="0"/>
                </a:rPr>
                <a:t>au</a:t>
              </a:r>
            </a:p>
          </p:txBody>
        </p:sp>
        <p:sp>
          <p:nvSpPr>
            <p:cNvPr id="40" name="TextBox 39">
              <a:extLst>
                <a:ext uri="{FF2B5EF4-FFF2-40B4-BE49-F238E27FC236}">
                  <a16:creationId xmlns:a16="http://schemas.microsoft.com/office/drawing/2014/main" id="{B72EB40D-ED88-6444-8D44-530FA4FCA241}"/>
                </a:ext>
              </a:extLst>
            </p:cNvPr>
            <p:cNvSpPr txBox="1"/>
            <p:nvPr/>
          </p:nvSpPr>
          <p:spPr>
            <a:xfrm rot="18675445">
              <a:off x="5635469" y="1557825"/>
              <a:ext cx="944466" cy="703619"/>
            </a:xfrm>
            <a:prstGeom prst="rect">
              <a:avLst/>
            </a:prstGeom>
            <a:noFill/>
          </p:spPr>
          <p:txBody>
            <a:bodyPr wrap="square" rtlCol="0">
              <a:spAutoFit/>
            </a:bodyPr>
            <a:lstStyle/>
            <a:p>
              <a:r>
                <a:rPr lang="en-US" sz="4190" dirty="0" err="1">
                  <a:latin typeface="Century Gothic" panose="020B0502020202020204" pitchFamily="34" charset="0"/>
                </a:rPr>
                <a:t>ea</a:t>
              </a:r>
              <a:endParaRPr lang="en-US" sz="4190" dirty="0">
                <a:latin typeface="Century Gothic" panose="020B0502020202020204" pitchFamily="34" charset="0"/>
              </a:endParaRPr>
            </a:p>
          </p:txBody>
        </p:sp>
      </p:grpSp>
      <p:sp>
        <p:nvSpPr>
          <p:cNvPr id="17" name="TextBox 16">
            <a:extLst>
              <a:ext uri="{FF2B5EF4-FFF2-40B4-BE49-F238E27FC236}">
                <a16:creationId xmlns:a16="http://schemas.microsoft.com/office/drawing/2014/main" id="{ED39D6DE-7504-2F43-AB59-896D21D08416}"/>
              </a:ext>
            </a:extLst>
          </p:cNvPr>
          <p:cNvSpPr txBox="1"/>
          <p:nvPr/>
        </p:nvSpPr>
        <p:spPr>
          <a:xfrm>
            <a:off x="7809522" y="326010"/>
            <a:ext cx="1853093" cy="398122"/>
          </a:xfrm>
          <a:prstGeom prst="rect">
            <a:avLst/>
          </a:prstGeom>
          <a:noFill/>
        </p:spPr>
        <p:txBody>
          <a:bodyPr wrap="square" rtlCol="0">
            <a:spAutoFit/>
          </a:bodyPr>
          <a:lstStyle/>
          <a:p>
            <a:r>
              <a:rPr lang="en-US" sz="1987" dirty="0"/>
              <a:t>easy medium 2</a:t>
            </a:r>
          </a:p>
        </p:txBody>
      </p:sp>
    </p:spTree>
    <p:extLst>
      <p:ext uri="{BB962C8B-B14F-4D97-AF65-F5344CB8AC3E}">
        <p14:creationId xmlns:p14="http://schemas.microsoft.com/office/powerpoint/2010/main" val="13493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34754FC7-CF76-E449-A4BA-8158A0C1102D}"/>
              </a:ext>
            </a:extLst>
          </p:cNvPr>
          <p:cNvGrpSpPr/>
          <p:nvPr/>
        </p:nvGrpSpPr>
        <p:grpSpPr>
          <a:xfrm>
            <a:off x="3067507" y="1954612"/>
            <a:ext cx="3810836" cy="3774205"/>
            <a:chOff x="1334122" y="179885"/>
            <a:chExt cx="6850505" cy="6850505"/>
          </a:xfrm>
        </p:grpSpPr>
        <p:sp>
          <p:nvSpPr>
            <p:cNvPr id="32" name="Oval 31">
              <a:extLst>
                <a:ext uri="{FF2B5EF4-FFF2-40B4-BE49-F238E27FC236}">
                  <a16:creationId xmlns:a16="http://schemas.microsoft.com/office/drawing/2014/main" id="{921978B8-94E4-A746-B70D-058A3B83AB32}"/>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33" name="Straight Connector 32">
              <a:extLst>
                <a:ext uri="{FF2B5EF4-FFF2-40B4-BE49-F238E27FC236}">
                  <a16:creationId xmlns:a16="http://schemas.microsoft.com/office/drawing/2014/main" id="{0BB31D5E-C05A-8447-9F19-4C55F33B2D8F}"/>
                </a:ext>
              </a:extLst>
            </p:cNvPr>
            <p:cNvCxnSpPr>
              <a:stCxn id="32" idx="0"/>
              <a:endCxn id="32"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A03B45C-3897-C34F-ABCB-A5D8E471A4D2}"/>
                </a:ext>
              </a:extLst>
            </p:cNvPr>
            <p:cNvCxnSpPr>
              <a:stCxn id="32" idx="2"/>
              <a:endCxn id="32"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AB6B648-2E26-3B4A-8D4A-662D697F81B9}"/>
                </a:ext>
              </a:extLst>
            </p:cNvPr>
            <p:cNvCxnSpPr>
              <a:stCxn id="32" idx="1"/>
              <a:endCxn id="32"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43D027-FC3F-A64C-BB85-CAEF8DF12253}"/>
                </a:ext>
              </a:extLst>
            </p:cNvPr>
            <p:cNvCxnSpPr>
              <a:stCxn id="32" idx="3"/>
              <a:endCxn id="32"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BD974BAB-721E-0B47-BEA4-8B334F190733}"/>
              </a:ext>
            </a:extLst>
          </p:cNvPr>
          <p:cNvSpPr txBox="1"/>
          <p:nvPr/>
        </p:nvSpPr>
        <p:spPr>
          <a:xfrm>
            <a:off x="6368064" y="3243544"/>
            <a:ext cx="431759" cy="737125"/>
          </a:xfrm>
          <a:prstGeom prst="rect">
            <a:avLst/>
          </a:prstGeom>
          <a:noFill/>
        </p:spPr>
        <p:txBody>
          <a:bodyPr wrap="square" rtlCol="0">
            <a:spAutoFit/>
          </a:bodyPr>
          <a:lstStyle/>
          <a:p>
            <a:r>
              <a:rPr lang="en-US" sz="4190" dirty="0">
                <a:latin typeface="Century Gothic" panose="020B0502020202020204" pitchFamily="34" charset="0"/>
              </a:rPr>
              <a:t>p</a:t>
            </a:r>
          </a:p>
        </p:txBody>
      </p:sp>
      <p:sp>
        <p:nvSpPr>
          <p:cNvPr id="22" name="TextBox 21">
            <a:extLst>
              <a:ext uri="{FF2B5EF4-FFF2-40B4-BE49-F238E27FC236}">
                <a16:creationId xmlns:a16="http://schemas.microsoft.com/office/drawing/2014/main" id="{72E6A0D7-65DF-AC4B-8710-11883ACD9B2B}"/>
              </a:ext>
            </a:extLst>
          </p:cNvPr>
          <p:cNvSpPr txBox="1"/>
          <p:nvPr/>
        </p:nvSpPr>
        <p:spPr>
          <a:xfrm rot="2741485">
            <a:off x="6126913" y="4380005"/>
            <a:ext cx="431759" cy="737125"/>
          </a:xfrm>
          <a:prstGeom prst="rect">
            <a:avLst/>
          </a:prstGeom>
          <a:noFill/>
        </p:spPr>
        <p:txBody>
          <a:bodyPr wrap="square" rtlCol="0">
            <a:spAutoFit/>
          </a:bodyPr>
          <a:lstStyle/>
          <a:p>
            <a:r>
              <a:rPr lang="en-US" sz="4190" dirty="0">
                <a:latin typeface="Century Gothic" panose="020B0502020202020204" pitchFamily="34" charset="0"/>
              </a:rPr>
              <a:t>s</a:t>
            </a:r>
          </a:p>
        </p:txBody>
      </p:sp>
      <p:sp>
        <p:nvSpPr>
          <p:cNvPr id="23" name="TextBox 22">
            <a:extLst>
              <a:ext uri="{FF2B5EF4-FFF2-40B4-BE49-F238E27FC236}">
                <a16:creationId xmlns:a16="http://schemas.microsoft.com/office/drawing/2014/main" id="{D8F5CA09-BB5F-5C48-BF04-8F65DE226956}"/>
              </a:ext>
            </a:extLst>
          </p:cNvPr>
          <p:cNvSpPr txBox="1"/>
          <p:nvPr/>
        </p:nvSpPr>
        <p:spPr>
          <a:xfrm rot="5400000">
            <a:off x="5172984" y="5070681"/>
            <a:ext cx="431759" cy="737125"/>
          </a:xfrm>
          <a:prstGeom prst="rect">
            <a:avLst/>
          </a:prstGeom>
          <a:noFill/>
        </p:spPr>
        <p:txBody>
          <a:bodyPr wrap="square" rtlCol="0">
            <a:spAutoFit/>
          </a:bodyPr>
          <a:lstStyle/>
          <a:p>
            <a:r>
              <a:rPr lang="en-US" sz="4190" dirty="0">
                <a:latin typeface="Century Gothic" panose="020B0502020202020204" pitchFamily="34" charset="0"/>
              </a:rPr>
              <a:t>v</a:t>
            </a:r>
          </a:p>
        </p:txBody>
      </p:sp>
      <p:sp>
        <p:nvSpPr>
          <p:cNvPr id="24" name="TextBox 23">
            <a:extLst>
              <a:ext uri="{FF2B5EF4-FFF2-40B4-BE49-F238E27FC236}">
                <a16:creationId xmlns:a16="http://schemas.microsoft.com/office/drawing/2014/main" id="{0679218E-5656-BA43-B866-A22FDCB639F7}"/>
              </a:ext>
            </a:extLst>
          </p:cNvPr>
          <p:cNvSpPr txBox="1"/>
          <p:nvPr/>
        </p:nvSpPr>
        <p:spPr>
          <a:xfrm rot="8009865">
            <a:off x="3926925" y="4829756"/>
            <a:ext cx="431759" cy="737125"/>
          </a:xfrm>
          <a:prstGeom prst="rect">
            <a:avLst/>
          </a:prstGeom>
          <a:noFill/>
        </p:spPr>
        <p:txBody>
          <a:bodyPr wrap="square" rtlCol="0">
            <a:spAutoFit/>
          </a:bodyPr>
          <a:lstStyle/>
          <a:p>
            <a:r>
              <a:rPr lang="en-US" sz="4190" dirty="0">
                <a:latin typeface="Century Gothic" panose="020B0502020202020204" pitchFamily="34" charset="0"/>
              </a:rPr>
              <a:t>b</a:t>
            </a:r>
          </a:p>
        </p:txBody>
      </p:sp>
      <p:sp>
        <p:nvSpPr>
          <p:cNvPr id="37" name="TextBox 36">
            <a:extLst>
              <a:ext uri="{FF2B5EF4-FFF2-40B4-BE49-F238E27FC236}">
                <a16:creationId xmlns:a16="http://schemas.microsoft.com/office/drawing/2014/main" id="{1ABDF494-3A97-834B-89A8-4B3FD47D8C24}"/>
              </a:ext>
            </a:extLst>
          </p:cNvPr>
          <p:cNvSpPr txBox="1"/>
          <p:nvPr/>
        </p:nvSpPr>
        <p:spPr>
          <a:xfrm rot="10800000">
            <a:off x="3164584" y="3810019"/>
            <a:ext cx="431759" cy="737125"/>
          </a:xfrm>
          <a:prstGeom prst="rect">
            <a:avLst/>
          </a:prstGeom>
          <a:noFill/>
        </p:spPr>
        <p:txBody>
          <a:bodyPr wrap="square" rtlCol="0">
            <a:spAutoFit/>
          </a:bodyPr>
          <a:lstStyle/>
          <a:p>
            <a:r>
              <a:rPr lang="en-US" sz="4190" dirty="0">
                <a:latin typeface="Century Gothic" panose="020B0502020202020204" pitchFamily="34" charset="0"/>
              </a:rPr>
              <a:t>c</a:t>
            </a:r>
          </a:p>
        </p:txBody>
      </p:sp>
      <p:sp>
        <p:nvSpPr>
          <p:cNvPr id="38" name="TextBox 37">
            <a:extLst>
              <a:ext uri="{FF2B5EF4-FFF2-40B4-BE49-F238E27FC236}">
                <a16:creationId xmlns:a16="http://schemas.microsoft.com/office/drawing/2014/main" id="{DB584E03-FC3A-A749-BC85-FAD4F16D4A16}"/>
              </a:ext>
            </a:extLst>
          </p:cNvPr>
          <p:cNvSpPr txBox="1"/>
          <p:nvPr/>
        </p:nvSpPr>
        <p:spPr>
          <a:xfrm rot="13440873">
            <a:off x="3404846" y="2561250"/>
            <a:ext cx="431759" cy="737125"/>
          </a:xfrm>
          <a:prstGeom prst="rect">
            <a:avLst/>
          </a:prstGeom>
          <a:noFill/>
        </p:spPr>
        <p:txBody>
          <a:bodyPr wrap="square" rtlCol="0">
            <a:spAutoFit/>
          </a:bodyPr>
          <a:lstStyle/>
          <a:p>
            <a:r>
              <a:rPr lang="en-US" sz="4190" dirty="0">
                <a:latin typeface="Century Gothic" panose="020B0502020202020204" pitchFamily="34" charset="0"/>
              </a:rPr>
              <a:t>g</a:t>
            </a:r>
          </a:p>
        </p:txBody>
      </p:sp>
      <p:sp>
        <p:nvSpPr>
          <p:cNvPr id="39" name="TextBox 38">
            <a:extLst>
              <a:ext uri="{FF2B5EF4-FFF2-40B4-BE49-F238E27FC236}">
                <a16:creationId xmlns:a16="http://schemas.microsoft.com/office/drawing/2014/main" id="{63028FAA-48E4-384A-A579-34C3CE6DED90}"/>
              </a:ext>
            </a:extLst>
          </p:cNvPr>
          <p:cNvSpPr txBox="1"/>
          <p:nvPr/>
        </p:nvSpPr>
        <p:spPr>
          <a:xfrm rot="16200000">
            <a:off x="4507810" y="1902873"/>
            <a:ext cx="431759" cy="737125"/>
          </a:xfrm>
          <a:prstGeom prst="rect">
            <a:avLst/>
          </a:prstGeom>
          <a:noFill/>
        </p:spPr>
        <p:txBody>
          <a:bodyPr wrap="square" rtlCol="0">
            <a:spAutoFit/>
          </a:bodyPr>
          <a:lstStyle/>
          <a:p>
            <a:r>
              <a:rPr lang="en-US" sz="4190" dirty="0">
                <a:latin typeface="Century Gothic" panose="020B0502020202020204" pitchFamily="34" charset="0"/>
              </a:rPr>
              <a:t>j</a:t>
            </a:r>
          </a:p>
        </p:txBody>
      </p:sp>
      <p:sp>
        <p:nvSpPr>
          <p:cNvPr id="40" name="TextBox 39">
            <a:extLst>
              <a:ext uri="{FF2B5EF4-FFF2-40B4-BE49-F238E27FC236}">
                <a16:creationId xmlns:a16="http://schemas.microsoft.com/office/drawing/2014/main" id="{0CD8BB68-97F8-A74E-9EA0-BEC0E41991C6}"/>
              </a:ext>
            </a:extLst>
          </p:cNvPr>
          <p:cNvSpPr txBox="1"/>
          <p:nvPr/>
        </p:nvSpPr>
        <p:spPr>
          <a:xfrm rot="18675445">
            <a:off x="5606984" y="2304151"/>
            <a:ext cx="431759" cy="737125"/>
          </a:xfrm>
          <a:prstGeom prst="rect">
            <a:avLst/>
          </a:prstGeom>
          <a:noFill/>
        </p:spPr>
        <p:txBody>
          <a:bodyPr wrap="square" rtlCol="0">
            <a:spAutoFit/>
          </a:bodyPr>
          <a:lstStyle/>
          <a:p>
            <a:r>
              <a:rPr lang="en-US" sz="4190" dirty="0">
                <a:latin typeface="Century Gothic" panose="020B0502020202020204" pitchFamily="34" charset="0"/>
              </a:rPr>
              <a:t>m</a:t>
            </a:r>
          </a:p>
        </p:txBody>
      </p:sp>
      <p:sp>
        <p:nvSpPr>
          <p:cNvPr id="16" name="TextBox 15">
            <a:extLst>
              <a:ext uri="{FF2B5EF4-FFF2-40B4-BE49-F238E27FC236}">
                <a16:creationId xmlns:a16="http://schemas.microsoft.com/office/drawing/2014/main" id="{4B7B78FF-438B-8F40-82D8-94E87D4002D4}"/>
              </a:ext>
            </a:extLst>
          </p:cNvPr>
          <p:cNvSpPr txBox="1"/>
          <p:nvPr/>
        </p:nvSpPr>
        <p:spPr>
          <a:xfrm>
            <a:off x="7933321" y="242880"/>
            <a:ext cx="1673874" cy="398122"/>
          </a:xfrm>
          <a:prstGeom prst="rect">
            <a:avLst/>
          </a:prstGeom>
          <a:noFill/>
        </p:spPr>
        <p:txBody>
          <a:bodyPr wrap="square" rtlCol="0">
            <a:spAutoFit/>
          </a:bodyPr>
          <a:lstStyle/>
          <a:p>
            <a:r>
              <a:rPr lang="en-US" sz="1987" dirty="0"/>
              <a:t>easy small 1</a:t>
            </a:r>
          </a:p>
        </p:txBody>
      </p:sp>
    </p:spTree>
    <p:extLst>
      <p:ext uri="{BB962C8B-B14F-4D97-AF65-F5344CB8AC3E}">
        <p14:creationId xmlns:p14="http://schemas.microsoft.com/office/powerpoint/2010/main" val="2419251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34754FC7-CF76-E449-A4BA-8158A0C1102D}"/>
              </a:ext>
            </a:extLst>
          </p:cNvPr>
          <p:cNvGrpSpPr/>
          <p:nvPr/>
        </p:nvGrpSpPr>
        <p:grpSpPr>
          <a:xfrm>
            <a:off x="3122927" y="2037742"/>
            <a:ext cx="3810836" cy="3774205"/>
            <a:chOff x="1334122" y="179885"/>
            <a:chExt cx="6850505" cy="6850505"/>
          </a:xfrm>
        </p:grpSpPr>
        <p:sp>
          <p:nvSpPr>
            <p:cNvPr id="32" name="Oval 31">
              <a:extLst>
                <a:ext uri="{FF2B5EF4-FFF2-40B4-BE49-F238E27FC236}">
                  <a16:creationId xmlns:a16="http://schemas.microsoft.com/office/drawing/2014/main" id="{921978B8-94E4-A746-B70D-058A3B83AB32}"/>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33" name="Straight Connector 32">
              <a:extLst>
                <a:ext uri="{FF2B5EF4-FFF2-40B4-BE49-F238E27FC236}">
                  <a16:creationId xmlns:a16="http://schemas.microsoft.com/office/drawing/2014/main" id="{0BB31D5E-C05A-8447-9F19-4C55F33B2D8F}"/>
                </a:ext>
              </a:extLst>
            </p:cNvPr>
            <p:cNvCxnSpPr>
              <a:stCxn id="32" idx="0"/>
              <a:endCxn id="32"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A03B45C-3897-C34F-ABCB-A5D8E471A4D2}"/>
                </a:ext>
              </a:extLst>
            </p:cNvPr>
            <p:cNvCxnSpPr>
              <a:stCxn id="32" idx="2"/>
              <a:endCxn id="32"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AB6B648-2E26-3B4A-8D4A-662D697F81B9}"/>
                </a:ext>
              </a:extLst>
            </p:cNvPr>
            <p:cNvCxnSpPr>
              <a:stCxn id="32" idx="1"/>
              <a:endCxn id="32"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43D027-FC3F-A64C-BB85-CAEF8DF12253}"/>
                </a:ext>
              </a:extLst>
            </p:cNvPr>
            <p:cNvCxnSpPr>
              <a:stCxn id="32" idx="3"/>
              <a:endCxn id="32"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BD974BAB-721E-0B47-BEA4-8B334F190733}"/>
              </a:ext>
            </a:extLst>
          </p:cNvPr>
          <p:cNvSpPr txBox="1"/>
          <p:nvPr/>
        </p:nvSpPr>
        <p:spPr>
          <a:xfrm>
            <a:off x="6423484" y="3326674"/>
            <a:ext cx="431759" cy="737125"/>
          </a:xfrm>
          <a:prstGeom prst="rect">
            <a:avLst/>
          </a:prstGeom>
          <a:noFill/>
        </p:spPr>
        <p:txBody>
          <a:bodyPr wrap="square" rtlCol="0">
            <a:spAutoFit/>
          </a:bodyPr>
          <a:lstStyle/>
          <a:p>
            <a:r>
              <a:rPr lang="en-US" sz="4190" dirty="0">
                <a:latin typeface="Century Gothic" panose="020B0502020202020204" pitchFamily="34" charset="0"/>
              </a:rPr>
              <a:t>h</a:t>
            </a:r>
          </a:p>
        </p:txBody>
      </p:sp>
      <p:sp>
        <p:nvSpPr>
          <p:cNvPr id="22" name="TextBox 21">
            <a:extLst>
              <a:ext uri="{FF2B5EF4-FFF2-40B4-BE49-F238E27FC236}">
                <a16:creationId xmlns:a16="http://schemas.microsoft.com/office/drawing/2014/main" id="{72E6A0D7-65DF-AC4B-8710-11883ACD9B2B}"/>
              </a:ext>
            </a:extLst>
          </p:cNvPr>
          <p:cNvSpPr txBox="1"/>
          <p:nvPr/>
        </p:nvSpPr>
        <p:spPr>
          <a:xfrm rot="2741485">
            <a:off x="6265632" y="4601966"/>
            <a:ext cx="431759" cy="737125"/>
          </a:xfrm>
          <a:prstGeom prst="rect">
            <a:avLst/>
          </a:prstGeom>
          <a:noFill/>
        </p:spPr>
        <p:txBody>
          <a:bodyPr wrap="square" rtlCol="0">
            <a:spAutoFit/>
          </a:bodyPr>
          <a:lstStyle/>
          <a:p>
            <a:r>
              <a:rPr lang="en-US" sz="4190" dirty="0">
                <a:latin typeface="Century Gothic" panose="020B0502020202020204" pitchFamily="34" charset="0"/>
              </a:rPr>
              <a:t>l</a:t>
            </a:r>
          </a:p>
        </p:txBody>
      </p:sp>
      <p:sp>
        <p:nvSpPr>
          <p:cNvPr id="23" name="TextBox 22">
            <a:extLst>
              <a:ext uri="{FF2B5EF4-FFF2-40B4-BE49-F238E27FC236}">
                <a16:creationId xmlns:a16="http://schemas.microsoft.com/office/drawing/2014/main" id="{D8F5CA09-BB5F-5C48-BF04-8F65DE226956}"/>
              </a:ext>
            </a:extLst>
          </p:cNvPr>
          <p:cNvSpPr txBox="1"/>
          <p:nvPr/>
        </p:nvSpPr>
        <p:spPr>
          <a:xfrm rot="5400000">
            <a:off x="5228404" y="5153811"/>
            <a:ext cx="431759" cy="737125"/>
          </a:xfrm>
          <a:prstGeom prst="rect">
            <a:avLst/>
          </a:prstGeom>
          <a:noFill/>
        </p:spPr>
        <p:txBody>
          <a:bodyPr wrap="square" rtlCol="0">
            <a:spAutoFit/>
          </a:bodyPr>
          <a:lstStyle/>
          <a:p>
            <a:r>
              <a:rPr lang="en-US" sz="4190" dirty="0">
                <a:latin typeface="Century Gothic" panose="020B0502020202020204" pitchFamily="34" charset="0"/>
              </a:rPr>
              <a:t>n</a:t>
            </a:r>
          </a:p>
        </p:txBody>
      </p:sp>
      <p:sp>
        <p:nvSpPr>
          <p:cNvPr id="24" name="TextBox 23">
            <a:extLst>
              <a:ext uri="{FF2B5EF4-FFF2-40B4-BE49-F238E27FC236}">
                <a16:creationId xmlns:a16="http://schemas.microsoft.com/office/drawing/2014/main" id="{0679218E-5656-BA43-B866-A22FDCB639F7}"/>
              </a:ext>
            </a:extLst>
          </p:cNvPr>
          <p:cNvSpPr txBox="1"/>
          <p:nvPr/>
        </p:nvSpPr>
        <p:spPr>
          <a:xfrm rot="8009865">
            <a:off x="3829631" y="4996184"/>
            <a:ext cx="431759" cy="737125"/>
          </a:xfrm>
          <a:prstGeom prst="rect">
            <a:avLst/>
          </a:prstGeom>
          <a:noFill/>
        </p:spPr>
        <p:txBody>
          <a:bodyPr wrap="square" rtlCol="0">
            <a:spAutoFit/>
          </a:bodyPr>
          <a:lstStyle/>
          <a:p>
            <a:r>
              <a:rPr lang="en-US" sz="4190" dirty="0">
                <a:latin typeface="Century Gothic" panose="020B0502020202020204" pitchFamily="34" charset="0"/>
              </a:rPr>
              <a:t>r</a:t>
            </a:r>
          </a:p>
        </p:txBody>
      </p:sp>
      <p:sp>
        <p:nvSpPr>
          <p:cNvPr id="37" name="TextBox 36">
            <a:extLst>
              <a:ext uri="{FF2B5EF4-FFF2-40B4-BE49-F238E27FC236}">
                <a16:creationId xmlns:a16="http://schemas.microsoft.com/office/drawing/2014/main" id="{1ABDF494-3A97-834B-89A8-4B3FD47D8C24}"/>
              </a:ext>
            </a:extLst>
          </p:cNvPr>
          <p:cNvSpPr txBox="1"/>
          <p:nvPr/>
        </p:nvSpPr>
        <p:spPr>
          <a:xfrm rot="10800000">
            <a:off x="3192238" y="3823734"/>
            <a:ext cx="431759" cy="737125"/>
          </a:xfrm>
          <a:prstGeom prst="rect">
            <a:avLst/>
          </a:prstGeom>
          <a:noFill/>
        </p:spPr>
        <p:txBody>
          <a:bodyPr wrap="square" rtlCol="0">
            <a:spAutoFit/>
          </a:bodyPr>
          <a:lstStyle/>
          <a:p>
            <a:r>
              <a:rPr lang="en-US" sz="4190" dirty="0">
                <a:latin typeface="Century Gothic" panose="020B0502020202020204" pitchFamily="34" charset="0"/>
              </a:rPr>
              <a:t>t</a:t>
            </a:r>
          </a:p>
        </p:txBody>
      </p:sp>
      <p:sp>
        <p:nvSpPr>
          <p:cNvPr id="38" name="TextBox 37">
            <a:extLst>
              <a:ext uri="{FF2B5EF4-FFF2-40B4-BE49-F238E27FC236}">
                <a16:creationId xmlns:a16="http://schemas.microsoft.com/office/drawing/2014/main" id="{DB584E03-FC3A-A749-BC85-FAD4F16D4A16}"/>
              </a:ext>
            </a:extLst>
          </p:cNvPr>
          <p:cNvSpPr txBox="1"/>
          <p:nvPr/>
        </p:nvSpPr>
        <p:spPr>
          <a:xfrm rot="13440873">
            <a:off x="3571330" y="2755444"/>
            <a:ext cx="431759" cy="737125"/>
          </a:xfrm>
          <a:prstGeom prst="rect">
            <a:avLst/>
          </a:prstGeom>
          <a:noFill/>
        </p:spPr>
        <p:txBody>
          <a:bodyPr wrap="square" rtlCol="0">
            <a:spAutoFit/>
          </a:bodyPr>
          <a:lstStyle/>
          <a:p>
            <a:r>
              <a:rPr lang="en-US" sz="4190" dirty="0">
                <a:latin typeface="Century Gothic" panose="020B0502020202020204" pitchFamily="34" charset="0"/>
              </a:rPr>
              <a:t>w</a:t>
            </a:r>
          </a:p>
        </p:txBody>
      </p:sp>
      <p:sp>
        <p:nvSpPr>
          <p:cNvPr id="39" name="TextBox 38">
            <a:extLst>
              <a:ext uri="{FF2B5EF4-FFF2-40B4-BE49-F238E27FC236}">
                <a16:creationId xmlns:a16="http://schemas.microsoft.com/office/drawing/2014/main" id="{63028FAA-48E4-384A-A579-34C3CE6DED90}"/>
              </a:ext>
            </a:extLst>
          </p:cNvPr>
          <p:cNvSpPr txBox="1"/>
          <p:nvPr/>
        </p:nvSpPr>
        <p:spPr>
          <a:xfrm rot="16200000">
            <a:off x="4563230" y="2097067"/>
            <a:ext cx="431759" cy="737125"/>
          </a:xfrm>
          <a:prstGeom prst="rect">
            <a:avLst/>
          </a:prstGeom>
          <a:noFill/>
        </p:spPr>
        <p:txBody>
          <a:bodyPr wrap="square" rtlCol="0">
            <a:spAutoFit/>
          </a:bodyPr>
          <a:lstStyle/>
          <a:p>
            <a:r>
              <a:rPr lang="en-US" sz="4190" dirty="0">
                <a:latin typeface="Century Gothic" panose="020B0502020202020204" pitchFamily="34" charset="0"/>
              </a:rPr>
              <a:t>d</a:t>
            </a:r>
          </a:p>
        </p:txBody>
      </p:sp>
      <p:sp>
        <p:nvSpPr>
          <p:cNvPr id="40" name="TextBox 39">
            <a:extLst>
              <a:ext uri="{FF2B5EF4-FFF2-40B4-BE49-F238E27FC236}">
                <a16:creationId xmlns:a16="http://schemas.microsoft.com/office/drawing/2014/main" id="{0CD8BB68-97F8-A74E-9EA0-BEC0E41991C6}"/>
              </a:ext>
            </a:extLst>
          </p:cNvPr>
          <p:cNvSpPr txBox="1"/>
          <p:nvPr/>
        </p:nvSpPr>
        <p:spPr>
          <a:xfrm rot="18675445">
            <a:off x="5773469" y="2276216"/>
            <a:ext cx="431759" cy="737125"/>
          </a:xfrm>
          <a:prstGeom prst="rect">
            <a:avLst/>
          </a:prstGeom>
          <a:noFill/>
        </p:spPr>
        <p:txBody>
          <a:bodyPr wrap="square" rtlCol="0">
            <a:spAutoFit/>
          </a:bodyPr>
          <a:lstStyle/>
          <a:p>
            <a:r>
              <a:rPr lang="en-US" sz="4190" dirty="0">
                <a:latin typeface="Century Gothic" panose="020B0502020202020204" pitchFamily="34" charset="0"/>
              </a:rPr>
              <a:t>f</a:t>
            </a:r>
          </a:p>
        </p:txBody>
      </p:sp>
      <p:sp>
        <p:nvSpPr>
          <p:cNvPr id="16" name="TextBox 15">
            <a:extLst>
              <a:ext uri="{FF2B5EF4-FFF2-40B4-BE49-F238E27FC236}">
                <a16:creationId xmlns:a16="http://schemas.microsoft.com/office/drawing/2014/main" id="{21B49E52-2D87-2748-882D-DE1AEF970932}"/>
              </a:ext>
            </a:extLst>
          </p:cNvPr>
          <p:cNvSpPr txBox="1"/>
          <p:nvPr/>
        </p:nvSpPr>
        <p:spPr>
          <a:xfrm>
            <a:off x="7933321" y="242880"/>
            <a:ext cx="1673874" cy="398122"/>
          </a:xfrm>
          <a:prstGeom prst="rect">
            <a:avLst/>
          </a:prstGeom>
          <a:noFill/>
        </p:spPr>
        <p:txBody>
          <a:bodyPr wrap="square" rtlCol="0">
            <a:spAutoFit/>
          </a:bodyPr>
          <a:lstStyle/>
          <a:p>
            <a:r>
              <a:rPr lang="en-US" sz="1987" dirty="0"/>
              <a:t>easy small 2</a:t>
            </a:r>
          </a:p>
        </p:txBody>
      </p:sp>
    </p:spTree>
    <p:extLst>
      <p:ext uri="{BB962C8B-B14F-4D97-AF65-F5344CB8AC3E}">
        <p14:creationId xmlns:p14="http://schemas.microsoft.com/office/powerpoint/2010/main" val="1144387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0C1BD67-C17B-8648-84A8-940DA24BE5D9}"/>
              </a:ext>
            </a:extLst>
          </p:cNvPr>
          <p:cNvGrpSpPr/>
          <p:nvPr/>
        </p:nvGrpSpPr>
        <p:grpSpPr>
          <a:xfrm>
            <a:off x="1364994" y="242880"/>
            <a:ext cx="7176720" cy="7176720"/>
            <a:chOff x="1334122" y="179885"/>
            <a:chExt cx="6850505" cy="6850505"/>
          </a:xfrm>
        </p:grpSpPr>
        <p:sp>
          <p:nvSpPr>
            <p:cNvPr id="4" name="Oval 3">
              <a:extLst>
                <a:ext uri="{FF2B5EF4-FFF2-40B4-BE49-F238E27FC236}">
                  <a16:creationId xmlns:a16="http://schemas.microsoft.com/office/drawing/2014/main" id="{BE850502-F559-2C47-B09F-DF2C9988E9D1}"/>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6" name="Straight Connector 5">
              <a:extLst>
                <a:ext uri="{FF2B5EF4-FFF2-40B4-BE49-F238E27FC236}">
                  <a16:creationId xmlns:a16="http://schemas.microsoft.com/office/drawing/2014/main" id="{AABF2B85-13A6-C542-BD57-9438360D745F}"/>
                </a:ext>
              </a:extLst>
            </p:cNvPr>
            <p:cNvCxnSpPr>
              <a:stCxn id="4" idx="0"/>
              <a:endCxn id="4"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6CA67A-4255-864E-AEA8-3C2FF8A3B1EC}"/>
                </a:ext>
              </a:extLst>
            </p:cNvPr>
            <p:cNvCxnSpPr>
              <a:stCxn id="4" idx="2"/>
              <a:endCxn id="4"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32FF2-4332-C04A-B823-FF4F25331BB6}"/>
                </a:ext>
              </a:extLst>
            </p:cNvPr>
            <p:cNvCxnSpPr>
              <a:stCxn id="4" idx="1"/>
              <a:endCxn id="4"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F0E15-A3CC-964E-8BE4-B04F0325A4F2}"/>
                </a:ext>
              </a:extLst>
            </p:cNvPr>
            <p:cNvCxnSpPr>
              <a:stCxn id="4" idx="3"/>
              <a:endCxn id="4"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3C1C617C-3B85-3140-8387-2D23CBE72C50}"/>
              </a:ext>
            </a:extLst>
          </p:cNvPr>
          <p:cNvGrpSpPr/>
          <p:nvPr/>
        </p:nvGrpSpPr>
        <p:grpSpPr>
          <a:xfrm>
            <a:off x="1152717" y="47140"/>
            <a:ext cx="7511598" cy="7505873"/>
            <a:chOff x="1100317" y="-6957"/>
            <a:chExt cx="7170165" cy="7164699"/>
          </a:xfrm>
        </p:grpSpPr>
        <p:sp>
          <p:nvSpPr>
            <p:cNvPr id="21" name="TextBox 20">
              <a:extLst>
                <a:ext uri="{FF2B5EF4-FFF2-40B4-BE49-F238E27FC236}">
                  <a16:creationId xmlns:a16="http://schemas.microsoft.com/office/drawing/2014/main" id="{8825B7A8-85F3-524F-9669-B03F76997EF7}"/>
                </a:ext>
              </a:extLst>
            </p:cNvPr>
            <p:cNvSpPr txBox="1"/>
            <p:nvPr/>
          </p:nvSpPr>
          <p:spPr>
            <a:xfrm>
              <a:off x="7561076" y="3119680"/>
              <a:ext cx="709406" cy="549811"/>
            </a:xfrm>
            <a:prstGeom prst="rect">
              <a:avLst/>
            </a:prstGeom>
            <a:noFill/>
          </p:spPr>
          <p:txBody>
            <a:bodyPr wrap="square" rtlCol="0">
              <a:spAutoFit/>
            </a:bodyPr>
            <a:lstStyle/>
            <a:p>
              <a:r>
                <a:rPr lang="en-US" sz="3143" dirty="0" err="1">
                  <a:latin typeface="Century Gothic" panose="020B0502020202020204" pitchFamily="34" charset="0"/>
                </a:rPr>
                <a:t>st</a:t>
              </a:r>
              <a:endParaRPr lang="en-US" sz="3143" dirty="0">
                <a:latin typeface="Century Gothic" panose="020B0502020202020204" pitchFamily="34" charset="0"/>
              </a:endParaRPr>
            </a:p>
          </p:txBody>
        </p:sp>
        <p:sp>
          <p:nvSpPr>
            <p:cNvPr id="22" name="TextBox 21">
              <a:extLst>
                <a:ext uri="{FF2B5EF4-FFF2-40B4-BE49-F238E27FC236}">
                  <a16:creationId xmlns:a16="http://schemas.microsoft.com/office/drawing/2014/main" id="{984F7AC6-86EB-6247-83C0-4D615A0B26FA}"/>
                </a:ext>
              </a:extLst>
            </p:cNvPr>
            <p:cNvSpPr txBox="1"/>
            <p:nvPr/>
          </p:nvSpPr>
          <p:spPr>
            <a:xfrm rot="2741485">
              <a:off x="6808732" y="5512140"/>
              <a:ext cx="1037278" cy="549811"/>
            </a:xfrm>
            <a:prstGeom prst="rect">
              <a:avLst/>
            </a:prstGeom>
            <a:noFill/>
          </p:spPr>
          <p:txBody>
            <a:bodyPr wrap="square" rtlCol="0">
              <a:spAutoFit/>
            </a:bodyPr>
            <a:lstStyle/>
            <a:p>
              <a:r>
                <a:rPr lang="en-US" sz="3143" dirty="0" err="1">
                  <a:latin typeface="Century Gothic" panose="020B0502020202020204" pitchFamily="34" charset="0"/>
                </a:rPr>
                <a:t>sp</a:t>
              </a:r>
              <a:r>
                <a:rPr lang="en-US" sz="3143" dirty="0">
                  <a:latin typeface="Century Gothic" panose="020B0502020202020204" pitchFamily="34" charset="0"/>
                </a:rPr>
                <a:t> </a:t>
              </a:r>
            </a:p>
          </p:txBody>
        </p:sp>
        <p:sp>
          <p:nvSpPr>
            <p:cNvPr id="23" name="TextBox 22">
              <a:extLst>
                <a:ext uri="{FF2B5EF4-FFF2-40B4-BE49-F238E27FC236}">
                  <a16:creationId xmlns:a16="http://schemas.microsoft.com/office/drawing/2014/main" id="{99204AD1-E482-5D47-9763-CD00BF96FC41}"/>
                </a:ext>
              </a:extLst>
            </p:cNvPr>
            <p:cNvSpPr txBox="1"/>
            <p:nvPr/>
          </p:nvSpPr>
          <p:spPr>
            <a:xfrm rot="5400000">
              <a:off x="4598454" y="6498419"/>
              <a:ext cx="768835" cy="549811"/>
            </a:xfrm>
            <a:prstGeom prst="rect">
              <a:avLst/>
            </a:prstGeom>
            <a:noFill/>
          </p:spPr>
          <p:txBody>
            <a:bodyPr wrap="square" rtlCol="0">
              <a:spAutoFit/>
            </a:bodyPr>
            <a:lstStyle/>
            <a:p>
              <a:r>
                <a:rPr lang="en-US" sz="3143" dirty="0" err="1">
                  <a:latin typeface="Century Gothic" panose="020B0502020202020204" pitchFamily="34" charset="0"/>
                </a:rPr>
                <a:t>nt</a:t>
              </a:r>
              <a:endParaRPr lang="en-US" sz="3143" dirty="0">
                <a:latin typeface="Century Gothic" panose="020B0502020202020204" pitchFamily="34" charset="0"/>
              </a:endParaRPr>
            </a:p>
          </p:txBody>
        </p:sp>
        <p:sp>
          <p:nvSpPr>
            <p:cNvPr id="24" name="TextBox 23">
              <a:extLst>
                <a:ext uri="{FF2B5EF4-FFF2-40B4-BE49-F238E27FC236}">
                  <a16:creationId xmlns:a16="http://schemas.microsoft.com/office/drawing/2014/main" id="{3B45387B-7211-E344-BF7D-75714B244F7F}"/>
                </a:ext>
              </a:extLst>
            </p:cNvPr>
            <p:cNvSpPr txBox="1"/>
            <p:nvPr/>
          </p:nvSpPr>
          <p:spPr>
            <a:xfrm rot="8009865">
              <a:off x="2250598" y="5746379"/>
              <a:ext cx="842941" cy="549811"/>
            </a:xfrm>
            <a:prstGeom prst="rect">
              <a:avLst/>
            </a:prstGeom>
            <a:noFill/>
          </p:spPr>
          <p:txBody>
            <a:bodyPr wrap="square" rtlCol="0">
              <a:spAutoFit/>
            </a:bodyPr>
            <a:lstStyle/>
            <a:p>
              <a:r>
                <a:rPr lang="en-US" sz="3143" dirty="0" err="1">
                  <a:latin typeface="Century Gothic" panose="020B0502020202020204" pitchFamily="34" charset="0"/>
                </a:rPr>
                <a:t>ch</a:t>
              </a:r>
              <a:endParaRPr lang="en-US" sz="3143" dirty="0">
                <a:latin typeface="Century Gothic" panose="020B0502020202020204" pitchFamily="34" charset="0"/>
              </a:endParaRPr>
            </a:p>
          </p:txBody>
        </p:sp>
        <p:sp>
          <p:nvSpPr>
            <p:cNvPr id="37" name="TextBox 36">
              <a:extLst>
                <a:ext uri="{FF2B5EF4-FFF2-40B4-BE49-F238E27FC236}">
                  <a16:creationId xmlns:a16="http://schemas.microsoft.com/office/drawing/2014/main" id="{ADEE2273-C4CF-374E-9E16-AEC31312F75E}"/>
                </a:ext>
              </a:extLst>
            </p:cNvPr>
            <p:cNvSpPr txBox="1"/>
            <p:nvPr/>
          </p:nvSpPr>
          <p:spPr>
            <a:xfrm rot="10800000">
              <a:off x="1100317" y="3589192"/>
              <a:ext cx="764415" cy="549811"/>
            </a:xfrm>
            <a:prstGeom prst="rect">
              <a:avLst/>
            </a:prstGeom>
            <a:noFill/>
          </p:spPr>
          <p:txBody>
            <a:bodyPr wrap="square" rtlCol="0">
              <a:spAutoFit/>
            </a:bodyPr>
            <a:lstStyle/>
            <a:p>
              <a:r>
                <a:rPr lang="en-US" sz="3143" dirty="0" err="1">
                  <a:latin typeface="Century Gothic" panose="020B0502020202020204" pitchFamily="34" charset="0"/>
                </a:rPr>
                <a:t>th</a:t>
              </a:r>
              <a:endParaRPr lang="en-US" sz="3143" dirty="0">
                <a:latin typeface="Century Gothic" panose="020B0502020202020204" pitchFamily="34" charset="0"/>
              </a:endParaRPr>
            </a:p>
          </p:txBody>
        </p:sp>
        <p:sp>
          <p:nvSpPr>
            <p:cNvPr id="38" name="TextBox 37">
              <a:extLst>
                <a:ext uri="{FF2B5EF4-FFF2-40B4-BE49-F238E27FC236}">
                  <a16:creationId xmlns:a16="http://schemas.microsoft.com/office/drawing/2014/main" id="{AF77F9DE-BBFD-8140-939E-3FE22CAFF2CB}"/>
                </a:ext>
              </a:extLst>
            </p:cNvPr>
            <p:cNvSpPr txBox="1"/>
            <p:nvPr/>
          </p:nvSpPr>
          <p:spPr>
            <a:xfrm rot="13440873">
              <a:off x="1747328" y="1224939"/>
              <a:ext cx="1087255" cy="549811"/>
            </a:xfrm>
            <a:prstGeom prst="rect">
              <a:avLst/>
            </a:prstGeom>
            <a:noFill/>
          </p:spPr>
          <p:txBody>
            <a:bodyPr wrap="square" rtlCol="0">
              <a:spAutoFit/>
            </a:bodyPr>
            <a:lstStyle/>
            <a:p>
              <a:r>
                <a:rPr lang="en-US" sz="3143" dirty="0">
                  <a:latin typeface="Century Gothic" panose="020B0502020202020204" pitchFamily="34" charset="0"/>
                </a:rPr>
                <a:t>nth</a:t>
              </a:r>
            </a:p>
          </p:txBody>
        </p:sp>
        <p:sp>
          <p:nvSpPr>
            <p:cNvPr id="39" name="TextBox 38">
              <a:extLst>
                <a:ext uri="{FF2B5EF4-FFF2-40B4-BE49-F238E27FC236}">
                  <a16:creationId xmlns:a16="http://schemas.microsoft.com/office/drawing/2014/main" id="{B2FF68E2-01D3-FB4F-8855-D03B6ADB6AA1}"/>
                </a:ext>
              </a:extLst>
            </p:cNvPr>
            <p:cNvSpPr txBox="1"/>
            <p:nvPr/>
          </p:nvSpPr>
          <p:spPr>
            <a:xfrm rot="16200000">
              <a:off x="3927554" y="230113"/>
              <a:ext cx="1023952" cy="549811"/>
            </a:xfrm>
            <a:prstGeom prst="rect">
              <a:avLst/>
            </a:prstGeom>
            <a:noFill/>
          </p:spPr>
          <p:txBody>
            <a:bodyPr wrap="square" rtlCol="0">
              <a:spAutoFit/>
            </a:bodyPr>
            <a:lstStyle/>
            <a:p>
              <a:r>
                <a:rPr lang="en-US" sz="3143" dirty="0" err="1">
                  <a:latin typeface="Century Gothic" panose="020B0502020202020204" pitchFamily="34" charset="0"/>
                </a:rPr>
                <a:t>mp</a:t>
              </a:r>
              <a:endParaRPr lang="en-US" sz="3143" dirty="0">
                <a:latin typeface="Century Gothic" panose="020B0502020202020204" pitchFamily="34" charset="0"/>
              </a:endParaRPr>
            </a:p>
          </p:txBody>
        </p:sp>
        <p:sp>
          <p:nvSpPr>
            <p:cNvPr id="40" name="TextBox 39">
              <a:extLst>
                <a:ext uri="{FF2B5EF4-FFF2-40B4-BE49-F238E27FC236}">
                  <a16:creationId xmlns:a16="http://schemas.microsoft.com/office/drawing/2014/main" id="{692B5BF5-58B1-4A4C-A814-D587E3D1A12F}"/>
                </a:ext>
              </a:extLst>
            </p:cNvPr>
            <p:cNvSpPr txBox="1"/>
            <p:nvPr/>
          </p:nvSpPr>
          <p:spPr>
            <a:xfrm rot="18675445">
              <a:off x="6448655" y="894419"/>
              <a:ext cx="699414" cy="549811"/>
            </a:xfrm>
            <a:prstGeom prst="rect">
              <a:avLst/>
            </a:prstGeom>
            <a:noFill/>
          </p:spPr>
          <p:txBody>
            <a:bodyPr wrap="square" rtlCol="0">
              <a:spAutoFit/>
            </a:bodyPr>
            <a:lstStyle/>
            <a:p>
              <a:r>
                <a:rPr lang="en-US" sz="3143" dirty="0" err="1">
                  <a:latin typeface="Century Gothic" panose="020B0502020202020204" pitchFamily="34" charset="0"/>
                </a:rPr>
                <a:t>sh</a:t>
              </a:r>
              <a:endParaRPr lang="en-US" sz="3143" dirty="0">
                <a:latin typeface="Century Gothic" panose="020B0502020202020204" pitchFamily="34" charset="0"/>
              </a:endParaRPr>
            </a:p>
          </p:txBody>
        </p:sp>
      </p:grpSp>
      <p:sp>
        <p:nvSpPr>
          <p:cNvPr id="17" name="TextBox 16">
            <a:extLst>
              <a:ext uri="{FF2B5EF4-FFF2-40B4-BE49-F238E27FC236}">
                <a16:creationId xmlns:a16="http://schemas.microsoft.com/office/drawing/2014/main" id="{1F571ADF-F86D-A74F-B868-DB63F21A62B0}"/>
              </a:ext>
            </a:extLst>
          </p:cNvPr>
          <p:cNvSpPr txBox="1"/>
          <p:nvPr/>
        </p:nvSpPr>
        <p:spPr>
          <a:xfrm>
            <a:off x="7523366" y="242880"/>
            <a:ext cx="2083830" cy="398122"/>
          </a:xfrm>
          <a:prstGeom prst="rect">
            <a:avLst/>
          </a:prstGeom>
          <a:noFill/>
        </p:spPr>
        <p:txBody>
          <a:bodyPr wrap="square" rtlCol="0">
            <a:spAutoFit/>
          </a:bodyPr>
          <a:lstStyle/>
          <a:p>
            <a:r>
              <a:rPr lang="en-US" sz="1987" dirty="0"/>
              <a:t>challenge large 1</a:t>
            </a:r>
          </a:p>
        </p:txBody>
      </p:sp>
    </p:spTree>
    <p:extLst>
      <p:ext uri="{BB962C8B-B14F-4D97-AF65-F5344CB8AC3E}">
        <p14:creationId xmlns:p14="http://schemas.microsoft.com/office/powerpoint/2010/main" val="2305799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0C1BD67-C17B-8648-84A8-940DA24BE5D9}"/>
              </a:ext>
            </a:extLst>
          </p:cNvPr>
          <p:cNvGrpSpPr/>
          <p:nvPr/>
        </p:nvGrpSpPr>
        <p:grpSpPr>
          <a:xfrm>
            <a:off x="1453072" y="326010"/>
            <a:ext cx="7176720" cy="7176720"/>
            <a:chOff x="1334122" y="179885"/>
            <a:chExt cx="6850505" cy="6850505"/>
          </a:xfrm>
        </p:grpSpPr>
        <p:sp>
          <p:nvSpPr>
            <p:cNvPr id="4" name="Oval 3">
              <a:extLst>
                <a:ext uri="{FF2B5EF4-FFF2-40B4-BE49-F238E27FC236}">
                  <a16:creationId xmlns:a16="http://schemas.microsoft.com/office/drawing/2014/main" id="{BE850502-F559-2C47-B09F-DF2C9988E9D1}"/>
                </a:ext>
              </a:extLst>
            </p:cNvPr>
            <p:cNvSpPr/>
            <p:nvPr/>
          </p:nvSpPr>
          <p:spPr>
            <a:xfrm>
              <a:off x="1334122" y="179885"/>
              <a:ext cx="6850505" cy="68505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7"/>
            </a:p>
          </p:txBody>
        </p:sp>
        <p:cxnSp>
          <p:nvCxnSpPr>
            <p:cNvPr id="6" name="Straight Connector 5">
              <a:extLst>
                <a:ext uri="{FF2B5EF4-FFF2-40B4-BE49-F238E27FC236}">
                  <a16:creationId xmlns:a16="http://schemas.microsoft.com/office/drawing/2014/main" id="{AABF2B85-13A6-C542-BD57-9438360D745F}"/>
                </a:ext>
              </a:extLst>
            </p:cNvPr>
            <p:cNvCxnSpPr>
              <a:stCxn id="4" idx="0"/>
              <a:endCxn id="4" idx="4"/>
            </p:cNvCxnSpPr>
            <p:nvPr/>
          </p:nvCxnSpPr>
          <p:spPr>
            <a:xfrm>
              <a:off x="4759375" y="179885"/>
              <a:ext cx="0" cy="68505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6CA67A-4255-864E-AEA8-3C2FF8A3B1EC}"/>
                </a:ext>
              </a:extLst>
            </p:cNvPr>
            <p:cNvCxnSpPr>
              <a:stCxn id="4" idx="2"/>
              <a:endCxn id="4" idx="6"/>
            </p:cNvCxnSpPr>
            <p:nvPr/>
          </p:nvCxnSpPr>
          <p:spPr>
            <a:xfrm>
              <a:off x="1334122" y="3605138"/>
              <a:ext cx="68505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32FF2-4332-C04A-B823-FF4F25331BB6}"/>
                </a:ext>
              </a:extLst>
            </p:cNvPr>
            <p:cNvCxnSpPr>
              <a:stCxn id="4" idx="1"/>
              <a:endCxn id="4" idx="5"/>
            </p:cNvCxnSpPr>
            <p:nvPr/>
          </p:nvCxnSpPr>
          <p:spPr>
            <a:xfrm>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DBF0E15-A3CC-964E-8BE4-B04F0325A4F2}"/>
                </a:ext>
              </a:extLst>
            </p:cNvPr>
            <p:cNvCxnSpPr>
              <a:stCxn id="4" idx="3"/>
              <a:endCxn id="4" idx="7"/>
            </p:cNvCxnSpPr>
            <p:nvPr/>
          </p:nvCxnSpPr>
          <p:spPr>
            <a:xfrm flipV="1">
              <a:off x="2337355" y="1183118"/>
              <a:ext cx="4844039" cy="48440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3C1C617C-3B85-3140-8387-2D23CBE72C50}"/>
              </a:ext>
            </a:extLst>
          </p:cNvPr>
          <p:cNvGrpSpPr/>
          <p:nvPr/>
        </p:nvGrpSpPr>
        <p:grpSpPr>
          <a:xfrm>
            <a:off x="969140" y="-284337"/>
            <a:ext cx="7631629" cy="8079416"/>
            <a:chOff x="872187" y="-402719"/>
            <a:chExt cx="7284737" cy="7712170"/>
          </a:xfrm>
        </p:grpSpPr>
        <p:sp>
          <p:nvSpPr>
            <p:cNvPr id="21" name="TextBox 20">
              <a:extLst>
                <a:ext uri="{FF2B5EF4-FFF2-40B4-BE49-F238E27FC236}">
                  <a16:creationId xmlns:a16="http://schemas.microsoft.com/office/drawing/2014/main" id="{8825B7A8-85F3-524F-9669-B03F76997EF7}"/>
                </a:ext>
              </a:extLst>
            </p:cNvPr>
            <p:cNvSpPr txBox="1"/>
            <p:nvPr/>
          </p:nvSpPr>
          <p:spPr>
            <a:xfrm>
              <a:off x="7447518" y="3181091"/>
              <a:ext cx="709406" cy="472874"/>
            </a:xfrm>
            <a:prstGeom prst="rect">
              <a:avLst/>
            </a:prstGeom>
            <a:noFill/>
          </p:spPr>
          <p:txBody>
            <a:bodyPr wrap="square" rtlCol="0">
              <a:spAutoFit/>
            </a:bodyPr>
            <a:lstStyle/>
            <a:p>
              <a:r>
                <a:rPr lang="en-US" sz="2619" dirty="0" err="1">
                  <a:latin typeface="Century Gothic" panose="020B0502020202020204" pitchFamily="34" charset="0"/>
                </a:rPr>
                <a:t>lf</a:t>
              </a:r>
              <a:endParaRPr lang="en-US" sz="2619" dirty="0">
                <a:latin typeface="Century Gothic" panose="020B0502020202020204" pitchFamily="34" charset="0"/>
              </a:endParaRPr>
            </a:p>
          </p:txBody>
        </p:sp>
        <p:sp>
          <p:nvSpPr>
            <p:cNvPr id="22" name="TextBox 21">
              <a:extLst>
                <a:ext uri="{FF2B5EF4-FFF2-40B4-BE49-F238E27FC236}">
                  <a16:creationId xmlns:a16="http://schemas.microsoft.com/office/drawing/2014/main" id="{984F7AC6-86EB-6247-83C0-4D615A0B26FA}"/>
                </a:ext>
              </a:extLst>
            </p:cNvPr>
            <p:cNvSpPr txBox="1"/>
            <p:nvPr/>
          </p:nvSpPr>
          <p:spPr>
            <a:xfrm rot="2741485">
              <a:off x="6579322" y="5526889"/>
              <a:ext cx="1158411" cy="472874"/>
            </a:xfrm>
            <a:prstGeom prst="rect">
              <a:avLst/>
            </a:prstGeom>
            <a:noFill/>
          </p:spPr>
          <p:txBody>
            <a:bodyPr wrap="square" rtlCol="0">
              <a:spAutoFit/>
            </a:bodyPr>
            <a:lstStyle/>
            <a:p>
              <a:r>
                <a:rPr lang="en-US" sz="2619" dirty="0" err="1">
                  <a:latin typeface="Century Gothic" panose="020B0502020202020204" pitchFamily="34" charset="0"/>
                </a:rPr>
                <a:t>nch</a:t>
              </a:r>
              <a:endParaRPr lang="en-US" sz="2619" dirty="0">
                <a:latin typeface="Century Gothic" panose="020B0502020202020204" pitchFamily="34" charset="0"/>
              </a:endParaRPr>
            </a:p>
          </p:txBody>
        </p:sp>
        <p:sp>
          <p:nvSpPr>
            <p:cNvPr id="23" name="TextBox 22">
              <a:extLst>
                <a:ext uri="{FF2B5EF4-FFF2-40B4-BE49-F238E27FC236}">
                  <a16:creationId xmlns:a16="http://schemas.microsoft.com/office/drawing/2014/main" id="{99204AD1-E482-5D47-9763-CD00BF96FC41}"/>
                </a:ext>
              </a:extLst>
            </p:cNvPr>
            <p:cNvSpPr txBox="1"/>
            <p:nvPr/>
          </p:nvSpPr>
          <p:spPr>
            <a:xfrm rot="5400000">
              <a:off x="4512147" y="6590496"/>
              <a:ext cx="965037" cy="472874"/>
            </a:xfrm>
            <a:prstGeom prst="rect">
              <a:avLst/>
            </a:prstGeom>
            <a:noFill/>
          </p:spPr>
          <p:txBody>
            <a:bodyPr wrap="square" rtlCol="0">
              <a:spAutoFit/>
            </a:bodyPr>
            <a:lstStyle/>
            <a:p>
              <a:r>
                <a:rPr lang="en-US" sz="2619" dirty="0" err="1">
                  <a:latin typeface="Century Gothic" panose="020B0502020202020204" pitchFamily="34" charset="0"/>
                </a:rPr>
                <a:t>nst</a:t>
              </a:r>
              <a:endParaRPr lang="en-US" sz="2619" dirty="0">
                <a:latin typeface="Century Gothic" panose="020B0502020202020204" pitchFamily="34" charset="0"/>
              </a:endParaRPr>
            </a:p>
          </p:txBody>
        </p:sp>
        <p:sp>
          <p:nvSpPr>
            <p:cNvPr id="24" name="TextBox 23">
              <a:extLst>
                <a:ext uri="{FF2B5EF4-FFF2-40B4-BE49-F238E27FC236}">
                  <a16:creationId xmlns:a16="http://schemas.microsoft.com/office/drawing/2014/main" id="{3B45387B-7211-E344-BF7D-75714B244F7F}"/>
                </a:ext>
              </a:extLst>
            </p:cNvPr>
            <p:cNvSpPr txBox="1"/>
            <p:nvPr/>
          </p:nvSpPr>
          <p:spPr>
            <a:xfrm rot="8009865">
              <a:off x="2041040" y="5770022"/>
              <a:ext cx="1143191" cy="472874"/>
            </a:xfrm>
            <a:prstGeom prst="rect">
              <a:avLst/>
            </a:prstGeom>
            <a:noFill/>
          </p:spPr>
          <p:txBody>
            <a:bodyPr wrap="square" rtlCol="0">
              <a:spAutoFit/>
            </a:bodyPr>
            <a:lstStyle/>
            <a:p>
              <a:r>
                <a:rPr lang="en-US" sz="2619" dirty="0">
                  <a:latin typeface="Century Gothic" panose="020B0502020202020204" pitchFamily="34" charset="0"/>
                </a:rPr>
                <a:t>ling</a:t>
              </a:r>
            </a:p>
          </p:txBody>
        </p:sp>
        <p:sp>
          <p:nvSpPr>
            <p:cNvPr id="37" name="TextBox 36">
              <a:extLst>
                <a:ext uri="{FF2B5EF4-FFF2-40B4-BE49-F238E27FC236}">
                  <a16:creationId xmlns:a16="http://schemas.microsoft.com/office/drawing/2014/main" id="{ADEE2273-C4CF-374E-9E16-AEC31312F75E}"/>
                </a:ext>
              </a:extLst>
            </p:cNvPr>
            <p:cNvSpPr txBox="1"/>
            <p:nvPr/>
          </p:nvSpPr>
          <p:spPr>
            <a:xfrm rot="10800000">
              <a:off x="872187" y="3545939"/>
              <a:ext cx="1265103" cy="472874"/>
            </a:xfrm>
            <a:prstGeom prst="rect">
              <a:avLst/>
            </a:prstGeom>
            <a:noFill/>
          </p:spPr>
          <p:txBody>
            <a:bodyPr wrap="square" rtlCol="0">
              <a:spAutoFit/>
            </a:bodyPr>
            <a:lstStyle/>
            <a:p>
              <a:r>
                <a:rPr lang="en-US" sz="2619" dirty="0" err="1">
                  <a:latin typeface="Century Gothic" panose="020B0502020202020204" pitchFamily="34" charset="0"/>
                </a:rPr>
                <a:t>ning</a:t>
              </a:r>
              <a:endParaRPr lang="en-US" sz="2619" dirty="0">
                <a:latin typeface="Century Gothic" panose="020B0502020202020204" pitchFamily="34" charset="0"/>
              </a:endParaRPr>
            </a:p>
          </p:txBody>
        </p:sp>
        <p:sp>
          <p:nvSpPr>
            <p:cNvPr id="38" name="TextBox 37">
              <a:extLst>
                <a:ext uri="{FF2B5EF4-FFF2-40B4-BE49-F238E27FC236}">
                  <a16:creationId xmlns:a16="http://schemas.microsoft.com/office/drawing/2014/main" id="{AF77F9DE-BBFD-8140-939E-3FE22CAFF2CB}"/>
                </a:ext>
              </a:extLst>
            </p:cNvPr>
            <p:cNvSpPr txBox="1"/>
            <p:nvPr/>
          </p:nvSpPr>
          <p:spPr>
            <a:xfrm rot="13440873">
              <a:off x="1539422" y="1207378"/>
              <a:ext cx="1501815" cy="472874"/>
            </a:xfrm>
            <a:prstGeom prst="rect">
              <a:avLst/>
            </a:prstGeom>
            <a:noFill/>
          </p:spPr>
          <p:txBody>
            <a:bodyPr wrap="square" rtlCol="0">
              <a:spAutoFit/>
            </a:bodyPr>
            <a:lstStyle/>
            <a:p>
              <a:r>
                <a:rPr lang="en-US" sz="2619" dirty="0" err="1">
                  <a:latin typeface="Century Gothic" panose="020B0502020202020204" pitchFamily="34" charset="0"/>
                </a:rPr>
                <a:t>ming</a:t>
              </a:r>
              <a:endParaRPr lang="en-US" sz="2619" dirty="0">
                <a:latin typeface="Century Gothic" panose="020B0502020202020204" pitchFamily="34" charset="0"/>
              </a:endParaRPr>
            </a:p>
          </p:txBody>
        </p:sp>
        <p:sp>
          <p:nvSpPr>
            <p:cNvPr id="39" name="TextBox 38">
              <a:extLst>
                <a:ext uri="{FF2B5EF4-FFF2-40B4-BE49-F238E27FC236}">
                  <a16:creationId xmlns:a16="http://schemas.microsoft.com/office/drawing/2014/main" id="{B2FF68E2-01D3-FB4F-8855-D03B6ADB6AA1}"/>
                </a:ext>
              </a:extLst>
            </p:cNvPr>
            <p:cNvSpPr txBox="1"/>
            <p:nvPr/>
          </p:nvSpPr>
          <p:spPr>
            <a:xfrm rot="16200000">
              <a:off x="3906058" y="47513"/>
              <a:ext cx="1373338" cy="472874"/>
            </a:xfrm>
            <a:prstGeom prst="rect">
              <a:avLst/>
            </a:prstGeom>
            <a:noFill/>
          </p:spPr>
          <p:txBody>
            <a:bodyPr wrap="square" rtlCol="0">
              <a:spAutoFit/>
            </a:bodyPr>
            <a:lstStyle/>
            <a:p>
              <a:r>
                <a:rPr lang="en-US" sz="2619" dirty="0">
                  <a:latin typeface="Century Gothic" panose="020B0502020202020204" pitchFamily="34" charset="0"/>
                </a:rPr>
                <a:t>ping</a:t>
              </a:r>
            </a:p>
          </p:txBody>
        </p:sp>
        <p:sp>
          <p:nvSpPr>
            <p:cNvPr id="40" name="TextBox 39">
              <a:extLst>
                <a:ext uri="{FF2B5EF4-FFF2-40B4-BE49-F238E27FC236}">
                  <a16:creationId xmlns:a16="http://schemas.microsoft.com/office/drawing/2014/main" id="{692B5BF5-58B1-4A4C-A814-D587E3D1A12F}"/>
                </a:ext>
              </a:extLst>
            </p:cNvPr>
            <p:cNvSpPr txBox="1"/>
            <p:nvPr/>
          </p:nvSpPr>
          <p:spPr>
            <a:xfrm rot="18675445">
              <a:off x="6369228" y="1000300"/>
              <a:ext cx="1033862" cy="472874"/>
            </a:xfrm>
            <a:prstGeom prst="rect">
              <a:avLst/>
            </a:prstGeom>
            <a:noFill/>
          </p:spPr>
          <p:txBody>
            <a:bodyPr wrap="square" rtlCol="0">
              <a:spAutoFit/>
            </a:bodyPr>
            <a:lstStyle/>
            <a:p>
              <a:r>
                <a:rPr lang="en-US" sz="2619" dirty="0">
                  <a:latin typeface="Century Gothic" panose="020B0502020202020204" pitchFamily="34" charset="0"/>
                </a:rPr>
                <a:t>ted</a:t>
              </a:r>
            </a:p>
          </p:txBody>
        </p:sp>
      </p:grpSp>
      <p:sp>
        <p:nvSpPr>
          <p:cNvPr id="17" name="TextBox 16">
            <a:extLst>
              <a:ext uri="{FF2B5EF4-FFF2-40B4-BE49-F238E27FC236}">
                <a16:creationId xmlns:a16="http://schemas.microsoft.com/office/drawing/2014/main" id="{1F571ADF-F86D-A74F-B868-DB63F21A62B0}"/>
              </a:ext>
            </a:extLst>
          </p:cNvPr>
          <p:cNvSpPr txBox="1"/>
          <p:nvPr/>
        </p:nvSpPr>
        <p:spPr>
          <a:xfrm>
            <a:off x="7578786" y="326010"/>
            <a:ext cx="2083830" cy="398122"/>
          </a:xfrm>
          <a:prstGeom prst="rect">
            <a:avLst/>
          </a:prstGeom>
          <a:noFill/>
        </p:spPr>
        <p:txBody>
          <a:bodyPr wrap="square" rtlCol="0">
            <a:spAutoFit/>
          </a:bodyPr>
          <a:lstStyle/>
          <a:p>
            <a:r>
              <a:rPr lang="en-US" sz="1987" dirty="0"/>
              <a:t>challenge large 2</a:t>
            </a:r>
          </a:p>
        </p:txBody>
      </p:sp>
    </p:spTree>
    <p:extLst>
      <p:ext uri="{BB962C8B-B14F-4D97-AF65-F5344CB8AC3E}">
        <p14:creationId xmlns:p14="http://schemas.microsoft.com/office/powerpoint/2010/main" val="1327047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943</TotalTime>
  <Words>354</Words>
  <Application>Microsoft Macintosh PowerPoint</Application>
  <PresentationFormat>Custom</PresentationFormat>
  <Paragraphs>186</Paragraphs>
  <Slides>19</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Century Gothic</vt:lpstr>
      <vt:lpstr>Office Theme</vt:lpstr>
      <vt:lpstr>Directions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26</cp:revision>
  <cp:lastPrinted>2018-07-26T13:21:31Z</cp:lastPrinted>
  <dcterms:created xsi:type="dcterms:W3CDTF">2018-04-19T15:42:45Z</dcterms:created>
  <dcterms:modified xsi:type="dcterms:W3CDTF">2018-07-26T14:28:15Z</dcterms:modified>
</cp:coreProperties>
</file>