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601" r:id="rId2"/>
    <p:sldId id="602" r:id="rId3"/>
    <p:sldId id="549" r:id="rId4"/>
    <p:sldId id="550" r:id="rId5"/>
    <p:sldId id="551" r:id="rId6"/>
    <p:sldId id="553" r:id="rId7"/>
    <p:sldId id="554" r:id="rId8"/>
    <p:sldId id="555" r:id="rId9"/>
    <p:sldId id="556" r:id="rId10"/>
    <p:sldId id="557" r:id="rId11"/>
    <p:sldId id="558" r:id="rId12"/>
    <p:sldId id="559" r:id="rId13"/>
    <p:sldId id="560" r:id="rId14"/>
    <p:sldId id="561" r:id="rId15"/>
    <p:sldId id="562" r:id="rId16"/>
    <p:sldId id="563" r:id="rId17"/>
    <p:sldId id="564" r:id="rId18"/>
    <p:sldId id="565" r:id="rId19"/>
    <p:sldId id="566" r:id="rId20"/>
    <p:sldId id="567" r:id="rId21"/>
    <p:sldId id="568" r:id="rId22"/>
    <p:sldId id="569" r:id="rId23"/>
    <p:sldId id="570" r:id="rId24"/>
    <p:sldId id="571" r:id="rId25"/>
    <p:sldId id="572" r:id="rId26"/>
    <p:sldId id="573" r:id="rId27"/>
    <p:sldId id="574" r:id="rId28"/>
    <p:sldId id="575" r:id="rId29"/>
    <p:sldId id="576" r:id="rId30"/>
    <p:sldId id="577" r:id="rId31"/>
    <p:sldId id="578" r:id="rId32"/>
    <p:sldId id="579" r:id="rId33"/>
    <p:sldId id="580" r:id="rId34"/>
    <p:sldId id="581" r:id="rId35"/>
    <p:sldId id="582" r:id="rId36"/>
    <p:sldId id="583" r:id="rId37"/>
    <p:sldId id="584" r:id="rId38"/>
    <p:sldId id="585" r:id="rId39"/>
    <p:sldId id="586" r:id="rId40"/>
    <p:sldId id="587" r:id="rId41"/>
    <p:sldId id="588" r:id="rId42"/>
    <p:sldId id="589" r:id="rId43"/>
    <p:sldId id="590" r:id="rId44"/>
    <p:sldId id="591" r:id="rId45"/>
    <p:sldId id="592" r:id="rId46"/>
    <p:sldId id="593" r:id="rId47"/>
    <p:sldId id="594" r:id="rId48"/>
    <p:sldId id="595" r:id="rId49"/>
    <p:sldId id="596" r:id="rId50"/>
    <p:sldId id="597" r:id="rId51"/>
    <p:sldId id="598" r:id="rId52"/>
    <p:sldId id="599" r:id="rId53"/>
    <p:sldId id="600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16" autoAdjust="0"/>
    <p:restoredTop sz="71258" autoAdjust="0"/>
  </p:normalViewPr>
  <p:slideViewPr>
    <p:cSldViewPr snapToGrid="0">
      <p:cViewPr varScale="1">
        <p:scale>
          <a:sx n="70" d="100"/>
          <a:sy n="70" d="100"/>
        </p:scale>
        <p:origin x="14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65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-age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wage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07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-aid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braid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raid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staid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94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-ail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2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vain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95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aint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quaint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65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-air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chair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flair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89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942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-ale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484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stalk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01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-all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squall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49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-ab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slab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900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-am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883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shame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229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-amp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vamp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0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-an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112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ance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France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glance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prance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800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anch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blanch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branch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756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-and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strand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104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431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-ang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16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ank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shrank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00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-ace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147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-ant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can’t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94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-ap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284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-ape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drape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gape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grape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scrape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140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820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guard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763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-are (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air)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square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419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-ark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spark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496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-arm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alarm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80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-art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326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-ash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gnash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trash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86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-ack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225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-ask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flask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67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-asp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gasp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grasp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hasp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326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-ass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007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ast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316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aste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882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-at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gnat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9405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atch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scratch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132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-ate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6072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ath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719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2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-act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tact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tract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455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-aw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gnaw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squaw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thaw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0046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-ax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2955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-ay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or May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17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-ad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85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bade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blade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glade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jade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made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shade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spade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87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-aft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craft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draft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raft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shaft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93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-ag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74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7B33B4-81D2-5348-A113-EA5EDD10F26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2F3ED97-056A-4948-A4BA-A334C3EF5778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Phonogram Word Cards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A Phonograms</a:t>
            </a:r>
          </a:p>
        </p:txBody>
      </p:sp>
    </p:spTree>
    <p:extLst>
      <p:ext uri="{BB962C8B-B14F-4D97-AF65-F5344CB8AC3E}">
        <p14:creationId xmlns:p14="http://schemas.microsoft.com/office/powerpoint/2010/main" val="336926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51153" y="1070089"/>
            <a:ext cx="17604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slag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51153" y="2031570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snag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51153" y="2993051"/>
            <a:ext cx="17972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stag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51153" y="3954532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shag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51153" y="4916013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swag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51153" y="5875437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tag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6901368" y="146637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wag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532904" y="1070089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gag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532904" y="2031570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hag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532904" y="2993051"/>
            <a:ext cx="15023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jag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532904" y="3954532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lag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532904" y="4916013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nag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532904" y="5875437"/>
            <a:ext cx="15392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rag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4651153" y="141648"/>
            <a:ext cx="161294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sag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463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brag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crag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463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drag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flag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7643A7-F45B-4F4C-A411-0B6F3AC30F66}"/>
              </a:ext>
            </a:extLst>
          </p:cNvPr>
          <p:cNvSpPr txBox="1"/>
          <p:nvPr/>
        </p:nvSpPr>
        <p:spPr>
          <a:xfrm>
            <a:off x="2532904" y="146637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bag </a:t>
            </a:r>
          </a:p>
        </p:txBody>
      </p:sp>
    </p:spTree>
    <p:extLst>
      <p:ext uri="{BB962C8B-B14F-4D97-AF65-F5344CB8AC3E}">
        <p14:creationId xmlns:p14="http://schemas.microsoft.com/office/powerpoint/2010/main" val="195455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63605" y="2029513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rage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63605" y="2990994"/>
            <a:ext cx="20072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sage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63605" y="3952475"/>
            <a:ext cx="21916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stage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63605" y="4913956"/>
            <a:ext cx="22284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wage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age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307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cage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435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gage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1435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page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74390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-age</a:t>
            </a:r>
          </a:p>
        </p:txBody>
      </p:sp>
    </p:spTree>
    <p:extLst>
      <p:ext uri="{BB962C8B-B14F-4D97-AF65-F5344CB8AC3E}">
        <p14:creationId xmlns:p14="http://schemas.microsoft.com/office/powerpoint/2010/main" val="2866185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627237" y="2990994"/>
            <a:ext cx="18966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paid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627237" y="3952475"/>
            <a:ext cx="16866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raid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627237" y="4913956"/>
            <a:ext cx="19447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staid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aid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938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braid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369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laid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maid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384103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-aid</a:t>
            </a:r>
          </a:p>
        </p:txBody>
      </p:sp>
    </p:spTree>
    <p:extLst>
      <p:ext uri="{BB962C8B-B14F-4D97-AF65-F5344CB8AC3E}">
        <p14:creationId xmlns:p14="http://schemas.microsoft.com/office/powerpoint/2010/main" val="3311556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4269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rail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sail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snail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4141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tail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6113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trail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17219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wail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frail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hail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3901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jail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mail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nail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6369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pail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quail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2298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ail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369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bail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4013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fail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488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flail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-ail</a:t>
            </a:r>
          </a:p>
        </p:txBody>
      </p:sp>
    </p:spTree>
    <p:extLst>
      <p:ext uri="{BB962C8B-B14F-4D97-AF65-F5344CB8AC3E}">
        <p14:creationId xmlns:p14="http://schemas.microsoft.com/office/powerpoint/2010/main" val="4096435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263367" y="108608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rain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263367" y="1070089"/>
            <a:ext cx="18694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slain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263367" y="2031570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Spain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5263367" y="2993051"/>
            <a:ext cx="23262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sprain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5263367" y="3954532"/>
            <a:ext cx="19062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stain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5263367" y="4913956"/>
            <a:ext cx="21034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strain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5263367" y="5875437"/>
            <a:ext cx="22140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swain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2832599" y="134850"/>
            <a:ext cx="18325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train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367E29-DBA3-408F-AE05-EFE766E576D5}"/>
              </a:ext>
            </a:extLst>
          </p:cNvPr>
          <p:cNvSpPr txBox="1"/>
          <p:nvPr/>
        </p:nvSpPr>
        <p:spPr>
          <a:xfrm>
            <a:off x="2832599" y="1068032"/>
            <a:ext cx="21275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twain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D155E0-2299-4616-A201-B60A4A2B9E6E}"/>
              </a:ext>
            </a:extLst>
          </p:cNvPr>
          <p:cNvSpPr txBox="1"/>
          <p:nvPr/>
        </p:nvSpPr>
        <p:spPr>
          <a:xfrm>
            <a:off x="7255925" y="108607"/>
            <a:ext cx="17956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vain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832599" y="2031570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grain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832599" y="2993051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lain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832599" y="3954532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main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832599" y="4913956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pain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832599" y="5875437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plain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brain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140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chain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drain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gain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429460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ain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927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197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taint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069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faint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paint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4112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quaint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062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saint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68294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aint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0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hair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4269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lair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6866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pair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7347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stair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2795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air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chair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fair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flair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-air</a:t>
            </a:r>
          </a:p>
        </p:txBody>
      </p:sp>
    </p:spTree>
    <p:extLst>
      <p:ext uri="{BB962C8B-B14F-4D97-AF65-F5344CB8AC3E}">
        <p14:creationId xmlns:p14="http://schemas.microsoft.com/office/powerpoint/2010/main" val="1448779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712958" y="108608"/>
            <a:ext cx="23262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shake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712958" y="1070089"/>
            <a:ext cx="23262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snake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712958" y="2031570"/>
            <a:ext cx="2141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stake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5712958" y="2993051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take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5712958" y="3954532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wake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033278" y="108608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fake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033278" y="1070089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flake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033278" y="2038639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lake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033278" y="3000120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make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033278" y="3961601"/>
            <a:ext cx="24625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quake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033278" y="4921025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rake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033278" y="5882506"/>
            <a:ext cx="19575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sake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938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bake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910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brake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cake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2910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drake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56102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ake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470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739031" y="2031570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tale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739031" y="2993051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wale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739031" y="3954532"/>
            <a:ext cx="23374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whale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58243" y="108608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kale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58243" y="1070089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male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58243" y="2031570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pale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58243" y="2993051"/>
            <a:ext cx="17475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sale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58243" y="3954532"/>
            <a:ext cx="2141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scale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758243" y="4913956"/>
            <a:ext cx="21162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shale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758243" y="5875437"/>
            <a:ext cx="19319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stale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bale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dale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gale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215671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-ale</a:t>
            </a:r>
          </a:p>
        </p:txBody>
      </p:sp>
    </p:spTree>
    <p:extLst>
      <p:ext uri="{BB962C8B-B14F-4D97-AF65-F5344CB8AC3E}">
        <p14:creationId xmlns:p14="http://schemas.microsoft.com/office/powerpoint/2010/main" val="4145692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45981" y="2031570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talk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45981" y="2993051"/>
            <a:ext cx="19319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walk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469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balk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341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calk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028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chalk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stalk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202847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alk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1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246F13-E711-CF49-92E8-A721B763A456}"/>
              </a:ext>
            </a:extLst>
          </p:cNvPr>
          <p:cNvSpPr txBox="1"/>
          <p:nvPr/>
        </p:nvSpPr>
        <p:spPr>
          <a:xfrm>
            <a:off x="1365663" y="2042556"/>
            <a:ext cx="6341422" cy="2777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Note:</a:t>
            </a:r>
          </a:p>
          <a:p>
            <a:endParaRPr lang="en-US" sz="105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entury Gothic" panose="020B0502020202020204" pitchFamily="34" charset="0"/>
              </a:rPr>
              <a:t>Use these lists for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Teaching new phoneme-grapheme correspondences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For use in review games, such as “Word Sorts”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In any other activity that requires lists of words with the same phonogram.</a:t>
            </a:r>
          </a:p>
          <a:p>
            <a:pPr>
              <a:spcAft>
                <a:spcPts val="600"/>
              </a:spcAft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16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4141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tall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7219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wall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369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gall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hall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mall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6369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pall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small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squall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stall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2298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all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369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ball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call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013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fall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-all</a:t>
            </a:r>
          </a:p>
        </p:txBody>
      </p:sp>
    </p:spTree>
    <p:extLst>
      <p:ext uri="{BB962C8B-B14F-4D97-AF65-F5344CB8AC3E}">
        <p14:creationId xmlns:p14="http://schemas.microsoft.com/office/powerpoint/2010/main" val="744869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6167996" y="108608"/>
            <a:ext cx="23759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scram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6167996" y="1070089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sham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6167996" y="2031570"/>
            <a:ext cx="19319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slam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6167996" y="2993051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swam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6167996" y="3954532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tam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6167996" y="4913956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tram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6167996" y="5875437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yam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125602" y="152525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dam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125602" y="1114006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dram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125602" y="2069805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gram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125602" y="3031286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ham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125602" y="3992767"/>
            <a:ext cx="16738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jam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125602" y="4952191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ram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125602" y="5913672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scam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am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cam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clam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352297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-am</a:t>
            </a:r>
          </a:p>
        </p:txBody>
      </p:sp>
    </p:spTree>
    <p:extLst>
      <p:ext uri="{BB962C8B-B14F-4D97-AF65-F5344CB8AC3E}">
        <p14:creationId xmlns:p14="http://schemas.microsoft.com/office/powerpoint/2010/main" val="3618586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6390650" y="103014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tame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843158" y="108608"/>
            <a:ext cx="22268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flame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843158" y="1070089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frame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843158" y="2031570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game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881630" y="2990994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lame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881630" y="3952475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name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843158" y="4913956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same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843158" y="5875437"/>
            <a:ext cx="25474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shame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2910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blame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3022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came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dame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fame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338398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ame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29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6569544" y="2012713"/>
            <a:ext cx="23022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tramp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6569544" y="2974194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vamp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517750" y="112736"/>
            <a:ext cx="25122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cramp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517750" y="1074217"/>
            <a:ext cx="23278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damp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513269" y="2034927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lamp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504924" y="2974194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ramp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504924" y="3931636"/>
            <a:ext cx="224292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scamp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504924" y="4891060"/>
            <a:ext cx="23759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stamp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517748" y="5850484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tamp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amp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camp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6837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champ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4625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clamp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3055237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-amp</a:t>
            </a:r>
          </a:p>
        </p:txBody>
      </p:sp>
    </p:spTree>
    <p:extLst>
      <p:ext uri="{BB962C8B-B14F-4D97-AF65-F5344CB8AC3E}">
        <p14:creationId xmlns:p14="http://schemas.microsoft.com/office/powerpoint/2010/main" val="1284143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plan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ran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scan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span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tan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185659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than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4674476" y="5875437"/>
            <a:ext cx="16482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van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clan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7347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Dan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750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fan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6225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flan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Jan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man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pan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3035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an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ban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bran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-an</a:t>
            </a:r>
          </a:p>
        </p:txBody>
      </p:sp>
    </p:spTree>
    <p:extLst>
      <p:ext uri="{BB962C8B-B14F-4D97-AF65-F5344CB8AC3E}">
        <p14:creationId xmlns:p14="http://schemas.microsoft.com/office/powerpoint/2010/main" val="4050498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4186005" y="129058"/>
            <a:ext cx="22397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lance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4186005" y="1090539"/>
            <a:ext cx="26965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prance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4186005" y="2052020"/>
            <a:ext cx="25474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stance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4186005" y="3013501"/>
            <a:ext cx="24737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trance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85526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chance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4994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dance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5843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France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6468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glance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34398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ance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46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6212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blanch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6709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branch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637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ranch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5218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stanch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33636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anch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48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601805" y="137727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gland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601805" y="1099208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grand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601805" y="2060689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hand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601805" y="3022170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land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601805" y="3983651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sand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601805" y="4943075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stand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601805" y="5904556"/>
            <a:ext cx="23631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strand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392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and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band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bland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brand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6778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-and</a:t>
            </a:r>
          </a:p>
        </p:txBody>
      </p:sp>
    </p:spTree>
    <p:extLst>
      <p:ext uri="{BB962C8B-B14F-4D97-AF65-F5344CB8AC3E}">
        <p14:creationId xmlns:p14="http://schemas.microsoft.com/office/powerpoint/2010/main" val="1452336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5385676" y="1895366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mane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814405" y="1901086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pane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814405" y="2862567"/>
            <a:ext cx="22525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plane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814405" y="3824048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sane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814405" y="4785529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vane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814405" y="5744953"/>
            <a:ext cx="21900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wane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bane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cane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crane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lane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571271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ane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92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587914" y="2031570"/>
            <a:ext cx="23871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twang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532292" y="108608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hang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532292" y="1070089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pang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rang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sang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slang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5859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sprang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tang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bang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525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clang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fang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gang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6524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-ang</a:t>
            </a:r>
          </a:p>
        </p:txBody>
      </p:sp>
    </p:spTree>
    <p:extLst>
      <p:ext uri="{BB962C8B-B14F-4D97-AF65-F5344CB8AC3E}">
        <p14:creationId xmlns:p14="http://schemas.microsoft.com/office/powerpoint/2010/main" val="24394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07B348-8C2B-4985-9650-0F1169F7448B}"/>
              </a:ext>
            </a:extLst>
          </p:cNvPr>
          <p:cNvSpPr txBox="1"/>
          <p:nvPr/>
        </p:nvSpPr>
        <p:spPr>
          <a:xfrm>
            <a:off x="131385" y="2032427"/>
            <a:ext cx="18966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blab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32C1FF-1527-45AD-909A-7888C6E19400}"/>
              </a:ext>
            </a:extLst>
          </p:cNvPr>
          <p:cNvSpPr txBox="1"/>
          <p:nvPr/>
        </p:nvSpPr>
        <p:spPr>
          <a:xfrm>
            <a:off x="131385" y="2993908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cab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71CCC8-825E-4115-B60B-B2B4ACA8DE60}"/>
              </a:ext>
            </a:extLst>
          </p:cNvPr>
          <p:cNvSpPr txBox="1"/>
          <p:nvPr/>
        </p:nvSpPr>
        <p:spPr>
          <a:xfrm>
            <a:off x="131385" y="3955389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crab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2EAF2-8CF0-4BC9-8C3C-996E60AC7AAD}"/>
              </a:ext>
            </a:extLst>
          </p:cNvPr>
          <p:cNvSpPr txBox="1"/>
          <p:nvPr/>
        </p:nvSpPr>
        <p:spPr>
          <a:xfrm>
            <a:off x="131385" y="4916870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dab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D246E4-50D5-45D9-B0ED-B2503D763730}"/>
              </a:ext>
            </a:extLst>
          </p:cNvPr>
          <p:cNvSpPr txBox="1"/>
          <p:nvPr/>
        </p:nvSpPr>
        <p:spPr>
          <a:xfrm>
            <a:off x="2421737" y="111522"/>
            <a:ext cx="19463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grab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EBF41A-4969-4631-B20D-29D2F2D01D7A}"/>
              </a:ext>
            </a:extLst>
          </p:cNvPr>
          <p:cNvSpPr txBox="1"/>
          <p:nvPr/>
        </p:nvSpPr>
        <p:spPr>
          <a:xfrm>
            <a:off x="2421737" y="1073003"/>
            <a:ext cx="15023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jab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5CD35C-0620-4FD4-9BA9-834336346F0F}"/>
              </a:ext>
            </a:extLst>
          </p:cNvPr>
          <p:cNvSpPr txBox="1"/>
          <p:nvPr/>
        </p:nvSpPr>
        <p:spPr>
          <a:xfrm>
            <a:off x="2421737" y="2034484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lab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5AC8CE-DA2C-49F5-A214-3C975FA5605D}"/>
              </a:ext>
            </a:extLst>
          </p:cNvPr>
          <p:cNvSpPr txBox="1"/>
          <p:nvPr/>
        </p:nvSpPr>
        <p:spPr>
          <a:xfrm>
            <a:off x="2421737" y="2995965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nab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35641A-EC27-4DE8-91F4-1740C27BAEF3}"/>
              </a:ext>
            </a:extLst>
          </p:cNvPr>
          <p:cNvSpPr txBox="1"/>
          <p:nvPr/>
        </p:nvSpPr>
        <p:spPr>
          <a:xfrm>
            <a:off x="2421737" y="3957446"/>
            <a:ext cx="20072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scab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2C40B4-14CA-4980-9228-007FC1BB3CDD}"/>
              </a:ext>
            </a:extLst>
          </p:cNvPr>
          <p:cNvSpPr txBox="1"/>
          <p:nvPr/>
        </p:nvSpPr>
        <p:spPr>
          <a:xfrm>
            <a:off x="2421737" y="4916870"/>
            <a:ext cx="17604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slab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488534-E703-4529-82B3-5031EE8A92FD}"/>
              </a:ext>
            </a:extLst>
          </p:cNvPr>
          <p:cNvSpPr txBox="1"/>
          <p:nvPr/>
        </p:nvSpPr>
        <p:spPr>
          <a:xfrm>
            <a:off x="2421737" y="5878351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tab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A90B5C-4136-44D5-8A68-0E1D02FE2CB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-ab</a:t>
            </a:r>
          </a:p>
        </p:txBody>
      </p:sp>
    </p:spTree>
    <p:extLst>
      <p:ext uri="{BB962C8B-B14F-4D97-AF65-F5344CB8AC3E}">
        <p14:creationId xmlns:p14="http://schemas.microsoft.com/office/powerpoint/2010/main" val="2866166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242720" y="108608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prank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446301" y="1040775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rank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9319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sank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23006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shank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755427" y="3952475"/>
            <a:ext cx="24978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shrank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438834" y="4913956"/>
            <a:ext cx="23391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spank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3708506" y="5875437"/>
            <a:ext cx="21162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stank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690966" y="2040426"/>
            <a:ext cx="24240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swank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367E29-DBA3-408F-AE05-EFE766E576D5}"/>
              </a:ext>
            </a:extLst>
          </p:cNvPr>
          <p:cNvSpPr txBox="1"/>
          <p:nvPr/>
        </p:nvSpPr>
        <p:spPr>
          <a:xfrm>
            <a:off x="7121130" y="3001907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tank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D155E0-2299-4616-A201-B60A4A2B9E6E}"/>
              </a:ext>
            </a:extLst>
          </p:cNvPr>
          <p:cNvSpPr txBox="1"/>
          <p:nvPr/>
        </p:nvSpPr>
        <p:spPr>
          <a:xfrm>
            <a:off x="6900960" y="4905100"/>
            <a:ext cx="221406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thank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D31800-CEA8-49AF-9C28-0A659E6C47A2}"/>
              </a:ext>
            </a:extLst>
          </p:cNvPr>
          <p:cNvSpPr txBox="1"/>
          <p:nvPr/>
        </p:nvSpPr>
        <p:spPr>
          <a:xfrm>
            <a:off x="6004327" y="5866581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yank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027049" y="108608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dank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027049" y="1070089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drank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9800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flank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frank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555420" y="3952475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hank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571688" y="4913956"/>
            <a:ext cx="18085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lank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1257995" y="5875437"/>
            <a:ext cx="22156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plank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bank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156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blank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028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clank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2525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crank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5254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ank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844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941405" y="1847012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pant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941405" y="2808493"/>
            <a:ext cx="20425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plant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941405" y="3769974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rant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941405" y="4731455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scant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941405" y="5692936"/>
            <a:ext cx="19062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slant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ant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537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can’t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509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chant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grant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250937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-ant</a:t>
            </a:r>
          </a:p>
        </p:txBody>
      </p:sp>
    </p:spTree>
    <p:extLst>
      <p:ext uri="{BB962C8B-B14F-4D97-AF65-F5344CB8AC3E}">
        <p14:creationId xmlns:p14="http://schemas.microsoft.com/office/powerpoint/2010/main" val="358245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61294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sap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220445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scrap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7604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slap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snap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9944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strap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tap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4674476" y="5875437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trap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951061" y="2031570"/>
            <a:ext cx="20313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wrap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367E29-DBA3-408F-AE05-EFE766E576D5}"/>
              </a:ext>
            </a:extLst>
          </p:cNvPr>
          <p:cNvSpPr txBox="1"/>
          <p:nvPr/>
        </p:nvSpPr>
        <p:spPr>
          <a:xfrm>
            <a:off x="6951061" y="2993051"/>
            <a:ext cx="16995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yap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D155E0-2299-4616-A201-B60A4A2B9E6E}"/>
              </a:ext>
            </a:extLst>
          </p:cNvPr>
          <p:cNvSpPr txBox="1"/>
          <p:nvPr/>
        </p:nvSpPr>
        <p:spPr>
          <a:xfrm>
            <a:off x="6951061" y="3954532"/>
            <a:ext cx="162576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zap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flap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gap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lap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map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nap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pap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5392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rap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cap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chap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clap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dap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-ap</a:t>
            </a:r>
          </a:p>
        </p:txBody>
      </p:sp>
    </p:spTree>
    <p:extLst>
      <p:ext uri="{BB962C8B-B14F-4D97-AF65-F5344CB8AC3E}">
        <p14:creationId xmlns:p14="http://schemas.microsoft.com/office/powerpoint/2010/main" val="3637572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895600" y="2041899"/>
            <a:ext cx="23407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grape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895600" y="3003380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nape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895600" y="3964861"/>
            <a:ext cx="25987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scrape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895600" y="4926342"/>
            <a:ext cx="23759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shape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895600" y="5887823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tape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363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ape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307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cape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3407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drape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1435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gape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6524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-ape</a:t>
            </a:r>
          </a:p>
        </p:txBody>
      </p:sp>
    </p:spTree>
    <p:extLst>
      <p:ext uri="{BB962C8B-B14F-4D97-AF65-F5344CB8AC3E}">
        <p14:creationId xmlns:p14="http://schemas.microsoft.com/office/powerpoint/2010/main" val="4065673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29234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jar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mar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5392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par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7972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scar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8101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spar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5872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star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3163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tar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392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bar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car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char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3035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ar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38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785497" y="2049337"/>
            <a:ext cx="16866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lard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785497" y="3010818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shard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85497" y="3972299"/>
            <a:ext cx="18966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yard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463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bard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card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guard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hard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315057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ard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429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487276" y="138561"/>
            <a:ext cx="21916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scare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487276" y="1100042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share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487276" y="2061523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snare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5487276" y="3023004"/>
            <a:ext cx="220445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spare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5487276" y="3984485"/>
            <a:ext cx="25731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square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5487276" y="4943909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stare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5487276" y="5905390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ware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926921" y="129528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fare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926921" y="1091009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flare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926921" y="2022537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glare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926921" y="2984018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hare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926921" y="3945499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mare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926921" y="4904923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pare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926921" y="5866404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rare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bare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blare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care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335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dare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5000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-are</a:t>
            </a:r>
          </a:p>
        </p:txBody>
      </p:sp>
    </p:spTree>
    <p:extLst>
      <p:ext uri="{BB962C8B-B14F-4D97-AF65-F5344CB8AC3E}">
        <p14:creationId xmlns:p14="http://schemas.microsoft.com/office/powerpoint/2010/main" val="25298594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627237" y="2071018"/>
            <a:ext cx="18966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park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627237" y="3032499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shark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627237" y="3993980"/>
            <a:ext cx="21675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spark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627237" y="4955461"/>
            <a:ext cx="19447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stark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966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bark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hark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6369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lark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mark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384103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-ark</a:t>
            </a:r>
          </a:p>
        </p:txBody>
      </p:sp>
    </p:spTree>
    <p:extLst>
      <p:ext uri="{BB962C8B-B14F-4D97-AF65-F5344CB8AC3E}">
        <p14:creationId xmlns:p14="http://schemas.microsoft.com/office/powerpoint/2010/main" val="42278553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16888" y="2031569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harm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alarm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arm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4737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charm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farm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6778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-arm</a:t>
            </a:r>
          </a:p>
        </p:txBody>
      </p:sp>
    </p:spTree>
    <p:extLst>
      <p:ext uri="{BB962C8B-B14F-4D97-AF65-F5344CB8AC3E}">
        <p14:creationId xmlns:p14="http://schemas.microsoft.com/office/powerpoint/2010/main" val="3291313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mart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part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smart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7716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start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5007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tart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3163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art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cart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chart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dart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-art</a:t>
            </a:r>
          </a:p>
        </p:txBody>
      </p:sp>
    </p:spTree>
    <p:extLst>
      <p:ext uri="{BB962C8B-B14F-4D97-AF65-F5344CB8AC3E}">
        <p14:creationId xmlns:p14="http://schemas.microsoft.com/office/powerpoint/2010/main" val="329529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3190736" y="114196"/>
            <a:ext cx="22781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place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3190736" y="1070089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race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3187421" y="4906895"/>
            <a:ext cx="24016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space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3186569" y="2988492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trace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186569" y="2032599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lace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186569" y="3954531"/>
            <a:ext cx="23022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mace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186569" y="5859259"/>
            <a:ext cx="21307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pace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ace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3278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brace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face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3278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grace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68294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-ace</a:t>
            </a:r>
          </a:p>
        </p:txBody>
      </p:sp>
    </p:spTree>
    <p:extLst>
      <p:ext uri="{BB962C8B-B14F-4D97-AF65-F5344CB8AC3E}">
        <p14:creationId xmlns:p14="http://schemas.microsoft.com/office/powerpoint/2010/main" val="34644434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677314" y="104055"/>
            <a:ext cx="17219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lash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677314" y="1065536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mash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7716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rash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sash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9928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slash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24240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smash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4674476" y="5875437"/>
            <a:ext cx="240001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splash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753891" y="2031570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stash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367E29-DBA3-408F-AE05-EFE766E576D5}"/>
              </a:ext>
            </a:extLst>
          </p:cNvPr>
          <p:cNvSpPr txBox="1"/>
          <p:nvPr/>
        </p:nvSpPr>
        <p:spPr>
          <a:xfrm>
            <a:off x="6753891" y="2993051"/>
            <a:ext cx="232467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thrash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D155E0-2299-4616-A201-B60A4A2B9E6E}"/>
              </a:ext>
            </a:extLst>
          </p:cNvPr>
          <p:cNvSpPr txBox="1"/>
          <p:nvPr/>
        </p:nvSpPr>
        <p:spPr>
          <a:xfrm>
            <a:off x="6753891" y="3954532"/>
            <a:ext cx="19559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trash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800631" y="112297"/>
            <a:ext cx="21162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clash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800631" y="1073778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crash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dash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8934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flash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gash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3503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gnash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9431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hash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ash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bash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788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brash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cash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350323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-ash</a:t>
            </a:r>
          </a:p>
        </p:txBody>
      </p:sp>
    </p:spTree>
    <p:extLst>
      <p:ext uri="{BB962C8B-B14F-4D97-AF65-F5344CB8AC3E}">
        <p14:creationId xmlns:p14="http://schemas.microsoft.com/office/powerpoint/2010/main" val="33394122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7475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task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632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ask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9575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cask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flask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141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mask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4238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-ask</a:t>
            </a:r>
          </a:p>
        </p:txBody>
      </p:sp>
    </p:spTree>
    <p:extLst>
      <p:ext uri="{BB962C8B-B14F-4D97-AF65-F5344CB8AC3E}">
        <p14:creationId xmlns:p14="http://schemas.microsoft.com/office/powerpoint/2010/main" val="23598300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613041" y="2031569"/>
            <a:ext cx="18101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rasp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547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clasp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201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gasp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1727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grasp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816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hasp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4492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-asp</a:t>
            </a:r>
          </a:p>
        </p:txBody>
      </p:sp>
    </p:spTree>
    <p:extLst>
      <p:ext uri="{BB962C8B-B14F-4D97-AF65-F5344CB8AC3E}">
        <p14:creationId xmlns:p14="http://schemas.microsoft.com/office/powerpoint/2010/main" val="38934833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grass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lass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mass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pass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bass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brass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class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313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glass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215671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-ass</a:t>
            </a:r>
          </a:p>
        </p:txBody>
      </p:sp>
    </p:spTree>
    <p:extLst>
      <p:ext uri="{BB962C8B-B14F-4D97-AF65-F5344CB8AC3E}">
        <p14:creationId xmlns:p14="http://schemas.microsoft.com/office/powerpoint/2010/main" val="1042983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mast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7972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past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7347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vast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9447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blast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cast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5616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fast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37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last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215671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ast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578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916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baste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531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haste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1916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paste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taste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8048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aste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748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3163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rat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13901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sat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3035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tat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672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that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4638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vat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chat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2907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3821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flat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gnat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hat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pat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6738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plat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1192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7235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-at</a:t>
            </a:r>
          </a:p>
        </p:txBody>
      </p:sp>
    </p:spTree>
    <p:extLst>
      <p:ext uri="{BB962C8B-B14F-4D97-AF65-F5344CB8AC3E}">
        <p14:creationId xmlns:p14="http://schemas.microsoft.com/office/powerpoint/2010/main" val="40646842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78294" y="2031570"/>
            <a:ext cx="24609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match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78294" y="2993051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patch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78294" y="3954532"/>
            <a:ext cx="27446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scratch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778294" y="4913956"/>
            <a:ext cx="24352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thatch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2894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batch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7658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catch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509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hatch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2972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latch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30334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atch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6514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2141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skate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9319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slate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state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566640" y="44205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gate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566640" y="1005686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grate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hate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late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mate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plate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rate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ate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crate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date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fate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5762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-ate</a:t>
            </a:r>
          </a:p>
        </p:txBody>
      </p:sp>
    </p:spTree>
    <p:extLst>
      <p:ext uri="{BB962C8B-B14F-4D97-AF65-F5344CB8AC3E}">
        <p14:creationId xmlns:p14="http://schemas.microsoft.com/office/powerpoint/2010/main" val="33914057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1771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wrath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bath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353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lath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0665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math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path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215671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ath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45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3074517" y="141648"/>
            <a:ext cx="20938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pack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3074517" y="1103129"/>
            <a:ext cx="246253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quack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916849" y="2031570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rack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916849" y="2993051"/>
            <a:ext cx="19575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sack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849978" y="3921493"/>
            <a:ext cx="23262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shack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484519" y="4913956"/>
            <a:ext cx="21050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slack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3886893" y="5886189"/>
            <a:ext cx="25362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smack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5579845" y="141647"/>
            <a:ext cx="23262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snack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367E29-DBA3-408F-AE05-EFE766E576D5}"/>
              </a:ext>
            </a:extLst>
          </p:cNvPr>
          <p:cNvSpPr txBox="1"/>
          <p:nvPr/>
        </p:nvSpPr>
        <p:spPr>
          <a:xfrm>
            <a:off x="5737345" y="1100494"/>
            <a:ext cx="214193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stack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D155E0-2299-4616-A201-B60A4A2B9E6E}"/>
              </a:ext>
            </a:extLst>
          </p:cNvPr>
          <p:cNvSpPr txBox="1"/>
          <p:nvPr/>
        </p:nvSpPr>
        <p:spPr>
          <a:xfrm>
            <a:off x="6940154" y="2027419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tack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D31800-CEA8-49AF-9C28-0A659E6C47A2}"/>
              </a:ext>
            </a:extLst>
          </p:cNvPr>
          <p:cNvSpPr txBox="1"/>
          <p:nvPr/>
        </p:nvSpPr>
        <p:spPr>
          <a:xfrm>
            <a:off x="6742984" y="4910676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track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1188BD-387C-4B06-ACE8-4193D7D62997}"/>
              </a:ext>
            </a:extLst>
          </p:cNvPr>
          <p:cNvSpPr txBox="1"/>
          <p:nvPr/>
        </p:nvSpPr>
        <p:spPr>
          <a:xfrm>
            <a:off x="6558639" y="5875436"/>
            <a:ext cx="254749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800" b="1" dirty="0">
                <a:latin typeface="Century Gothic" panose="020B0502020202020204" pitchFamily="34" charset="0"/>
              </a:rPr>
              <a:t> whack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701179" y="2031570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hack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701179" y="2993051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word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01179" y="3954532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word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8469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jack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1290055" y="5875437"/>
            <a:ext cx="24128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knack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0938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back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413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black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781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crack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flack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52954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-ack</a:t>
            </a:r>
          </a:p>
        </p:txBody>
      </p:sp>
    </p:spTree>
    <p:extLst>
      <p:ext uri="{BB962C8B-B14F-4D97-AF65-F5344CB8AC3E}">
        <p14:creationId xmlns:p14="http://schemas.microsoft.com/office/powerpoint/2010/main" val="41604419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5207876" y="108608"/>
            <a:ext cx="20922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slave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5207876" y="1070089"/>
            <a:ext cx="21291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stave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5207876" y="2031570"/>
            <a:ext cx="216597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wave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27818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grave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pave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700975" y="3952475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rave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9447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save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23134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800" b="1" dirty="0">
                <a:latin typeface="Century Gothic" panose="020B0502020202020204" pitchFamily="34" charset="0"/>
              </a:rPr>
              <a:t> shave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066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brave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cave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226536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crave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810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gave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8810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ave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0019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4674476" y="108608"/>
            <a:ext cx="157447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law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674476" y="1070089"/>
            <a:ext cx="20056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maw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4674476" y="2031570"/>
            <a:ext cx="149111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paw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674476" y="2993051"/>
            <a:ext cx="16241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raw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4674476" y="3954532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saw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4674476" y="4913956"/>
            <a:ext cx="18453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slaw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4674476" y="5875437"/>
            <a:ext cx="24737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squaw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6896873" y="108608"/>
            <a:ext cx="20794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straw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367E29-DBA3-408F-AE05-EFE766E576D5}"/>
              </a:ext>
            </a:extLst>
          </p:cNvPr>
          <p:cNvSpPr txBox="1"/>
          <p:nvPr/>
        </p:nvSpPr>
        <p:spPr>
          <a:xfrm>
            <a:off x="6896873" y="1070089"/>
            <a:ext cx="16113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taw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D155E0-2299-4616-A201-B60A4A2B9E6E}"/>
              </a:ext>
            </a:extLst>
          </p:cNvPr>
          <p:cNvSpPr txBox="1"/>
          <p:nvPr/>
        </p:nvSpPr>
        <p:spPr>
          <a:xfrm>
            <a:off x="6896873" y="2031570"/>
            <a:ext cx="198002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thaw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D31800-CEA8-49AF-9C28-0A659E6C47A2}"/>
              </a:ext>
            </a:extLst>
          </p:cNvPr>
          <p:cNvSpPr txBox="1"/>
          <p:nvPr/>
        </p:nvSpPr>
        <p:spPr>
          <a:xfrm>
            <a:off x="6896873" y="2993051"/>
            <a:ext cx="17844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yaw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20313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draw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7459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flaw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22028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gnaw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7956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haw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5872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jaw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4269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aw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213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caw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688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claw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0185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craw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44926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-aw</a:t>
            </a:r>
          </a:p>
        </p:txBody>
      </p:sp>
    </p:spTree>
    <p:extLst>
      <p:ext uri="{BB962C8B-B14F-4D97-AF65-F5344CB8AC3E}">
        <p14:creationId xmlns:p14="http://schemas.microsoft.com/office/powerpoint/2010/main" val="17360986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582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max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5504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sax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46386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tax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77163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wax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27951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ax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4510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fax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5985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flax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269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lax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-ax</a:t>
            </a:r>
          </a:p>
        </p:txBody>
      </p:sp>
    </p:spTree>
    <p:extLst>
      <p:ext uri="{BB962C8B-B14F-4D97-AF65-F5344CB8AC3E}">
        <p14:creationId xmlns:p14="http://schemas.microsoft.com/office/powerpoint/2010/main" val="2327728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F512FA9-6BD6-4E25-97BA-616795C56D5E}"/>
              </a:ext>
            </a:extLst>
          </p:cNvPr>
          <p:cNvSpPr txBox="1"/>
          <p:nvPr/>
        </p:nvSpPr>
        <p:spPr>
          <a:xfrm>
            <a:off x="3769020" y="111106"/>
            <a:ext cx="18710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may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18BDEB-6730-43ED-8AA5-E51064031DA2}"/>
              </a:ext>
            </a:extLst>
          </p:cNvPr>
          <p:cNvSpPr txBox="1"/>
          <p:nvPr/>
        </p:nvSpPr>
        <p:spPr>
          <a:xfrm>
            <a:off x="4108335" y="1074642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nay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69C04F-9B27-4A2F-B362-3D84BDC868A9}"/>
              </a:ext>
            </a:extLst>
          </p:cNvPr>
          <p:cNvSpPr txBox="1"/>
          <p:nvPr/>
        </p:nvSpPr>
        <p:spPr>
          <a:xfrm>
            <a:off x="3771670" y="2037664"/>
            <a:ext cx="16995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pay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29B81-B7FE-46B2-8549-69F99DC847ED}"/>
              </a:ext>
            </a:extLst>
          </p:cNvPr>
          <p:cNvSpPr txBox="1"/>
          <p:nvPr/>
        </p:nvSpPr>
        <p:spPr>
          <a:xfrm>
            <a:off x="4100664" y="2973467"/>
            <a:ext cx="18469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play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13FCEC-9337-473F-AA7D-C1BF76211BD8}"/>
              </a:ext>
            </a:extLst>
          </p:cNvPr>
          <p:cNvSpPr txBox="1"/>
          <p:nvPr/>
        </p:nvSpPr>
        <p:spPr>
          <a:xfrm>
            <a:off x="3917875" y="3908019"/>
            <a:ext cx="18966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pray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6A09BC-C9A0-40B6-853B-FBFA6D68F81D}"/>
              </a:ext>
            </a:extLst>
          </p:cNvPr>
          <p:cNvSpPr txBox="1"/>
          <p:nvPr/>
        </p:nvSpPr>
        <p:spPr>
          <a:xfrm>
            <a:off x="3411071" y="4877964"/>
            <a:ext cx="20681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quay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8940AD-39BA-42AC-9DC0-643F30B02989}"/>
              </a:ext>
            </a:extLst>
          </p:cNvPr>
          <p:cNvSpPr txBox="1"/>
          <p:nvPr/>
        </p:nvSpPr>
        <p:spPr>
          <a:xfrm>
            <a:off x="2980917" y="5873380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ray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7DBFCF-4298-4F45-9C43-901303D504C6}"/>
              </a:ext>
            </a:extLst>
          </p:cNvPr>
          <p:cNvSpPr txBox="1"/>
          <p:nvPr/>
        </p:nvSpPr>
        <p:spPr>
          <a:xfrm>
            <a:off x="5769367" y="106999"/>
            <a:ext cx="156324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say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367E29-DBA3-408F-AE05-EFE766E576D5}"/>
              </a:ext>
            </a:extLst>
          </p:cNvPr>
          <p:cNvSpPr txBox="1"/>
          <p:nvPr/>
        </p:nvSpPr>
        <p:spPr>
          <a:xfrm>
            <a:off x="5877598" y="1074641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slay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D155E0-2299-4616-A201-B60A4A2B9E6E}"/>
              </a:ext>
            </a:extLst>
          </p:cNvPr>
          <p:cNvSpPr txBox="1"/>
          <p:nvPr/>
        </p:nvSpPr>
        <p:spPr>
          <a:xfrm>
            <a:off x="5617912" y="2005892"/>
            <a:ext cx="197041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spay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D31800-CEA8-49AF-9C28-0A659E6C47A2}"/>
              </a:ext>
            </a:extLst>
          </p:cNvPr>
          <p:cNvSpPr txBox="1"/>
          <p:nvPr/>
        </p:nvSpPr>
        <p:spPr>
          <a:xfrm>
            <a:off x="6138715" y="2968914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splay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41188BD-387C-4B06-ACE8-4193D7D62997}"/>
              </a:ext>
            </a:extLst>
          </p:cNvPr>
          <p:cNvSpPr txBox="1"/>
          <p:nvPr/>
        </p:nvSpPr>
        <p:spPr>
          <a:xfrm>
            <a:off x="5923301" y="3902243"/>
            <a:ext cx="21675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spray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F8DF507-2806-4872-AB43-566DAEA2B73E}"/>
              </a:ext>
            </a:extLst>
          </p:cNvPr>
          <p:cNvSpPr txBox="1"/>
          <p:nvPr/>
        </p:nvSpPr>
        <p:spPr>
          <a:xfrm>
            <a:off x="5631365" y="4885797"/>
            <a:ext cx="174759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stay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C2559F1-31F4-4C5F-97C5-0AAFE04680CE}"/>
              </a:ext>
            </a:extLst>
          </p:cNvPr>
          <p:cNvSpPr txBox="1"/>
          <p:nvPr/>
        </p:nvSpPr>
        <p:spPr>
          <a:xfrm>
            <a:off x="4659443" y="5872157"/>
            <a:ext cx="19447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stray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356644" y="108608"/>
            <a:ext cx="126829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flay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351106" y="1044949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fray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1925436" y="2032107"/>
            <a:ext cx="16995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gay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115465" y="2968914"/>
            <a:ext cx="18966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gray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115465" y="3902243"/>
            <a:ext cx="166103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hay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1863583" y="4885797"/>
            <a:ext cx="145264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jay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1332221" y="5873380"/>
            <a:ext cx="14398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lay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112999" y="2002695"/>
            <a:ext cx="16995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bay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112999" y="2964176"/>
            <a:ext cx="18966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bray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112999" y="3925657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cray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112999" y="4885081"/>
            <a:ext cx="169950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day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3E5BA7-D616-5F44-BA1B-BEB73FD7CF80}"/>
              </a:ext>
            </a:extLst>
          </p:cNvPr>
          <p:cNvSpPr txBox="1"/>
          <p:nvPr/>
        </p:nvSpPr>
        <p:spPr>
          <a:xfrm>
            <a:off x="6729812" y="5872157"/>
            <a:ext cx="20553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sway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E4FCFF9-514A-F349-8540-A525BB9E244E}"/>
              </a:ext>
            </a:extLst>
          </p:cNvPr>
          <p:cNvSpPr txBox="1"/>
          <p:nvPr/>
        </p:nvSpPr>
        <p:spPr>
          <a:xfrm>
            <a:off x="7419674" y="120116"/>
            <a:ext cx="16738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tray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3962C27-96C0-6849-9825-2A10BA6E8ACF}"/>
              </a:ext>
            </a:extLst>
          </p:cNvPr>
          <p:cNvSpPr txBox="1"/>
          <p:nvPr/>
        </p:nvSpPr>
        <p:spPr>
          <a:xfrm>
            <a:off x="7531058" y="4877964"/>
            <a:ext cx="161294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way</a:t>
            </a:r>
          </a:p>
        </p:txBody>
      </p:sp>
    </p:spTree>
    <p:extLst>
      <p:ext uri="{BB962C8B-B14F-4D97-AF65-F5344CB8AC3E}">
        <p14:creationId xmlns:p14="http://schemas.microsoft.com/office/powerpoint/2010/main" val="65132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tract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act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68507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fact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pact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69790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tact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56102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-act</a:t>
            </a:r>
          </a:p>
        </p:txBody>
      </p:sp>
    </p:spTree>
    <p:extLst>
      <p:ext uri="{BB962C8B-B14F-4D97-AF65-F5344CB8AC3E}">
        <p14:creationId xmlns:p14="http://schemas.microsoft.com/office/powerpoint/2010/main" val="340165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8966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glad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71072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had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2458805" y="2031570"/>
            <a:ext cx="148951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lad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2458805" y="2993051"/>
            <a:ext cx="192071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mad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2458805" y="3954532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pad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2458805" y="4913956"/>
            <a:ext cx="161294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sad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2458805" y="5875437"/>
            <a:ext cx="15263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tad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bad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8384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clad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74919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dad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51355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-ad</a:t>
            </a:r>
          </a:p>
        </p:txBody>
      </p:sp>
    </p:spTree>
    <p:extLst>
      <p:ext uri="{BB962C8B-B14F-4D97-AF65-F5344CB8AC3E}">
        <p14:creationId xmlns:p14="http://schemas.microsoft.com/office/powerpoint/2010/main" val="425004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3283429" y="4918070"/>
            <a:ext cx="234070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grade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3301063" y="5871323"/>
            <a:ext cx="189667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jade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A51326-95E4-4C6F-B262-65B15F7A3D52}"/>
              </a:ext>
            </a:extLst>
          </p:cNvPr>
          <p:cNvSpPr txBox="1"/>
          <p:nvPr/>
        </p:nvSpPr>
        <p:spPr>
          <a:xfrm>
            <a:off x="3265797" y="110665"/>
            <a:ext cx="231505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made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146187-E260-4CC7-B7E7-277451D967DC}"/>
              </a:ext>
            </a:extLst>
          </p:cNvPr>
          <p:cNvSpPr txBox="1"/>
          <p:nvPr/>
        </p:nvSpPr>
        <p:spPr>
          <a:xfrm>
            <a:off x="3265797" y="1070089"/>
            <a:ext cx="23759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shade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703A4-9343-435F-9E0A-B76E368AE42F}"/>
              </a:ext>
            </a:extLst>
          </p:cNvPr>
          <p:cNvSpPr txBox="1"/>
          <p:nvPr/>
        </p:nvSpPr>
        <p:spPr>
          <a:xfrm>
            <a:off x="3265797" y="2033627"/>
            <a:ext cx="24144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spade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D79B2C9-0ABC-48AC-82DD-70A06AC57CB2}"/>
              </a:ext>
            </a:extLst>
          </p:cNvPr>
          <p:cNvSpPr txBox="1"/>
          <p:nvPr/>
        </p:nvSpPr>
        <p:spPr>
          <a:xfrm>
            <a:off x="3265797" y="2990994"/>
            <a:ext cx="211788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trade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6AE198C-C4B3-4226-A71A-64D4746FBECD}"/>
              </a:ext>
            </a:extLst>
          </p:cNvPr>
          <p:cNvSpPr txBox="1"/>
          <p:nvPr/>
        </p:nvSpPr>
        <p:spPr>
          <a:xfrm>
            <a:off x="3265797" y="3954532"/>
            <a:ext cx="22284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wade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21435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bade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22910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blade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90789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fade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22910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glade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865826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</a:t>
            </a:r>
            <a:r>
              <a:rPr lang="en-US" sz="8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ade</a:t>
            </a:r>
            <a:endParaRPr lang="en-US" sz="8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4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ED88114-08A8-4EF9-8ED4-3DE3B400473F}"/>
              </a:ext>
            </a:extLst>
          </p:cNvPr>
          <p:cNvSpPr txBox="1"/>
          <p:nvPr/>
        </p:nvSpPr>
        <p:spPr>
          <a:xfrm>
            <a:off x="2458805" y="108608"/>
            <a:ext cx="193033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shaft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1B8EE4-F0B7-464A-B57D-3112B1037B19}"/>
              </a:ext>
            </a:extLst>
          </p:cNvPr>
          <p:cNvSpPr txBox="1"/>
          <p:nvPr/>
        </p:nvSpPr>
        <p:spPr>
          <a:xfrm>
            <a:off x="2458805" y="1070089"/>
            <a:ext cx="178286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waft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39EDA9-5938-43AF-81AC-6F7E8D558173}"/>
              </a:ext>
            </a:extLst>
          </p:cNvPr>
          <p:cNvSpPr txBox="1"/>
          <p:nvPr/>
        </p:nvSpPr>
        <p:spPr>
          <a:xfrm>
            <a:off x="243134" y="2031570"/>
            <a:ext cx="1882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craft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506388-F209-4BC7-8B69-FC8B7106A2CB}"/>
              </a:ext>
            </a:extLst>
          </p:cNvPr>
          <p:cNvSpPr txBox="1"/>
          <p:nvPr/>
        </p:nvSpPr>
        <p:spPr>
          <a:xfrm>
            <a:off x="243134" y="2993051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draft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638DFDB-58AC-4276-B871-82E204321938}"/>
              </a:ext>
            </a:extLst>
          </p:cNvPr>
          <p:cNvSpPr txBox="1"/>
          <p:nvPr/>
        </p:nvSpPr>
        <p:spPr>
          <a:xfrm>
            <a:off x="243134" y="3954532"/>
            <a:ext cx="189507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graft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22A335-25D0-4A7D-B27E-78EAC13FBF93}"/>
              </a:ext>
            </a:extLst>
          </p:cNvPr>
          <p:cNvSpPr txBox="1"/>
          <p:nvPr/>
        </p:nvSpPr>
        <p:spPr>
          <a:xfrm>
            <a:off x="243134" y="4913956"/>
            <a:ext cx="14879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latin typeface="Century Gothic" panose="020B0502020202020204" pitchFamily="34" charset="0"/>
              </a:rPr>
              <a:t> raft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AD6D26-2D59-42CE-B7DA-C4E7F2820681}"/>
              </a:ext>
            </a:extLst>
          </p:cNvPr>
          <p:cNvSpPr/>
          <p:nvPr/>
        </p:nvSpPr>
        <p:spPr>
          <a:xfrm>
            <a:off x="243134" y="108608"/>
            <a:ext cx="2011775" cy="17280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-aft</a:t>
            </a:r>
          </a:p>
        </p:txBody>
      </p:sp>
    </p:spTree>
    <p:extLst>
      <p:ext uri="{BB962C8B-B14F-4D97-AF65-F5344CB8AC3E}">
        <p14:creationId xmlns:p14="http://schemas.microsoft.com/office/powerpoint/2010/main" val="185932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2103</Words>
  <Application>Microsoft Macintosh PowerPoint</Application>
  <PresentationFormat>On-screen Show (4:3)</PresentationFormat>
  <Paragraphs>1373</Paragraphs>
  <Slides>53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52</cp:revision>
  <dcterms:created xsi:type="dcterms:W3CDTF">2020-03-23T18:02:58Z</dcterms:created>
  <dcterms:modified xsi:type="dcterms:W3CDTF">2020-03-30T12:57:34Z</dcterms:modified>
</cp:coreProperties>
</file>