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71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73.xml" ContentType="application/vnd.openxmlformats-officedocument.presentationml.notesSlide+xml"/>
  <Override PartName="/ppt/notesSlides/notesSlide174.xml" ContentType="application/vnd.openxmlformats-officedocument.presentationml.notesSlide+xml"/>
  <Override PartName="/ppt/notesSlides/notesSlide175.xml" ContentType="application/vnd.openxmlformats-officedocument.presentationml.notesSlide+xml"/>
  <Override PartName="/ppt/notesSlides/notesSlide176.xml" ContentType="application/vnd.openxmlformats-officedocument.presentationml.notesSlide+xml"/>
  <Override PartName="/ppt/notesSlides/notesSlide177.xml" ContentType="application/vnd.openxmlformats-officedocument.presentationml.notesSlide+xml"/>
  <Override PartName="/ppt/notesSlides/notesSlide178.xml" ContentType="application/vnd.openxmlformats-officedocument.presentationml.notesSlide+xml"/>
  <Override PartName="/ppt/notesSlides/notesSlide179.xml" ContentType="application/vnd.openxmlformats-officedocument.presentationml.notesSlide+xml"/>
  <Override PartName="/ppt/notesSlides/notesSlide180.xml" ContentType="application/vnd.openxmlformats-officedocument.presentationml.notesSlide+xml"/>
  <Override PartName="/ppt/notesSlides/notesSlide181.xml" ContentType="application/vnd.openxmlformats-officedocument.presentationml.notesSlide+xml"/>
  <Override PartName="/ppt/notesSlides/notesSlide182.xml" ContentType="application/vnd.openxmlformats-officedocument.presentationml.notesSlide+xml"/>
  <Override PartName="/ppt/notesSlides/notesSlide183.xml" ContentType="application/vnd.openxmlformats-officedocument.presentationml.notesSlide+xml"/>
  <Override PartName="/ppt/notesSlides/notesSlide184.xml" ContentType="application/vnd.openxmlformats-officedocument.presentationml.notesSlide+xml"/>
  <Override PartName="/ppt/notesSlides/notesSlide185.xml" ContentType="application/vnd.openxmlformats-officedocument.presentationml.notesSlide+xml"/>
  <Override PartName="/ppt/notesSlides/notesSlide186.xml" ContentType="application/vnd.openxmlformats-officedocument.presentationml.notesSlide+xml"/>
  <Override PartName="/ppt/notesSlides/notesSlide187.xml" ContentType="application/vnd.openxmlformats-officedocument.presentationml.notesSlide+xml"/>
  <Override PartName="/ppt/notesSlides/notesSlide188.xml" ContentType="application/vnd.openxmlformats-officedocument.presentationml.notesSlide+xml"/>
  <Override PartName="/ppt/notesSlides/notesSlide189.xml" ContentType="application/vnd.openxmlformats-officedocument.presentationml.notesSlide+xml"/>
  <Override PartName="/ppt/notesSlides/notesSlide190.xml" ContentType="application/vnd.openxmlformats-officedocument.presentationml.notesSlide+xml"/>
  <Override PartName="/ppt/notesSlides/notesSlide191.xml" ContentType="application/vnd.openxmlformats-officedocument.presentationml.notesSlide+xml"/>
  <Override PartName="/ppt/notesSlides/notesSlide192.xml" ContentType="application/vnd.openxmlformats-officedocument.presentationml.notesSlide+xml"/>
  <Override PartName="/ppt/notesSlides/notesSlide193.xml" ContentType="application/vnd.openxmlformats-officedocument.presentationml.notesSlide+xml"/>
  <Override PartName="/ppt/notesSlides/notesSlide194.xml" ContentType="application/vnd.openxmlformats-officedocument.presentationml.notesSlide+xml"/>
  <Override PartName="/ppt/notesSlides/notesSlide195.xml" ContentType="application/vnd.openxmlformats-officedocument.presentationml.notesSlide+xml"/>
  <Override PartName="/ppt/notesSlides/notesSlide196.xml" ContentType="application/vnd.openxmlformats-officedocument.presentationml.notesSlide+xml"/>
  <Override PartName="/ppt/notesSlides/notesSlide197.xml" ContentType="application/vnd.openxmlformats-officedocument.presentationml.notesSlide+xml"/>
  <Override PartName="/ppt/notesSlides/notesSlide198.xml" ContentType="application/vnd.openxmlformats-officedocument.presentationml.notesSlide+xml"/>
  <Override PartName="/ppt/notesSlides/notesSlide199.xml" ContentType="application/vnd.openxmlformats-officedocument.presentationml.notesSlide+xml"/>
  <Override PartName="/ppt/notesSlides/notesSlide200.xml" ContentType="application/vnd.openxmlformats-officedocument.presentationml.notesSlide+xml"/>
  <Override PartName="/ppt/notesSlides/notesSlide20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3"/>
  </p:notesMasterIdLst>
  <p:handoutMasterIdLst>
    <p:handoutMasterId r:id="rId204"/>
  </p:handoutMasterIdLst>
  <p:sldIdLst>
    <p:sldId id="499" r:id="rId2"/>
    <p:sldId id="328" r:id="rId3"/>
    <p:sldId id="501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699" r:id="rId18"/>
    <p:sldId id="515" r:id="rId19"/>
    <p:sldId id="516" r:id="rId20"/>
    <p:sldId id="517" r:id="rId21"/>
    <p:sldId id="518" r:id="rId22"/>
    <p:sldId id="519" r:id="rId23"/>
    <p:sldId id="520" r:id="rId24"/>
    <p:sldId id="521" r:id="rId25"/>
    <p:sldId id="522" r:id="rId26"/>
    <p:sldId id="523" r:id="rId27"/>
    <p:sldId id="524" r:id="rId28"/>
    <p:sldId id="525" r:id="rId29"/>
    <p:sldId id="526" r:id="rId30"/>
    <p:sldId id="527" r:id="rId31"/>
    <p:sldId id="528" r:id="rId32"/>
    <p:sldId id="529" r:id="rId33"/>
    <p:sldId id="530" r:id="rId34"/>
    <p:sldId id="531" r:id="rId35"/>
    <p:sldId id="532" r:id="rId36"/>
    <p:sldId id="533" r:id="rId37"/>
    <p:sldId id="534" r:id="rId38"/>
    <p:sldId id="535" r:id="rId39"/>
    <p:sldId id="536" r:id="rId40"/>
    <p:sldId id="537" r:id="rId41"/>
    <p:sldId id="538" r:id="rId42"/>
    <p:sldId id="539" r:id="rId43"/>
    <p:sldId id="540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  <p:sldId id="549" r:id="rId53"/>
    <p:sldId id="550" r:id="rId54"/>
    <p:sldId id="551" r:id="rId55"/>
    <p:sldId id="552" r:id="rId56"/>
    <p:sldId id="553" r:id="rId57"/>
    <p:sldId id="554" r:id="rId58"/>
    <p:sldId id="555" r:id="rId59"/>
    <p:sldId id="556" r:id="rId60"/>
    <p:sldId id="557" r:id="rId61"/>
    <p:sldId id="558" r:id="rId62"/>
    <p:sldId id="559" r:id="rId63"/>
    <p:sldId id="560" r:id="rId64"/>
    <p:sldId id="561" r:id="rId65"/>
    <p:sldId id="562" r:id="rId66"/>
    <p:sldId id="563" r:id="rId67"/>
    <p:sldId id="564" r:id="rId68"/>
    <p:sldId id="565" r:id="rId69"/>
    <p:sldId id="566" r:id="rId70"/>
    <p:sldId id="567" r:id="rId71"/>
    <p:sldId id="568" r:id="rId72"/>
    <p:sldId id="569" r:id="rId73"/>
    <p:sldId id="570" r:id="rId74"/>
    <p:sldId id="571" r:id="rId75"/>
    <p:sldId id="572" r:id="rId76"/>
    <p:sldId id="573" r:id="rId77"/>
    <p:sldId id="574" r:id="rId78"/>
    <p:sldId id="575" r:id="rId79"/>
    <p:sldId id="576" r:id="rId80"/>
    <p:sldId id="577" r:id="rId81"/>
    <p:sldId id="578" r:id="rId82"/>
    <p:sldId id="579" r:id="rId83"/>
    <p:sldId id="580" r:id="rId84"/>
    <p:sldId id="581" r:id="rId85"/>
    <p:sldId id="582" r:id="rId86"/>
    <p:sldId id="583" r:id="rId87"/>
    <p:sldId id="584" r:id="rId88"/>
    <p:sldId id="585" r:id="rId89"/>
    <p:sldId id="586" r:id="rId90"/>
    <p:sldId id="587" r:id="rId91"/>
    <p:sldId id="588" r:id="rId92"/>
    <p:sldId id="589" r:id="rId93"/>
    <p:sldId id="590" r:id="rId94"/>
    <p:sldId id="591" r:id="rId95"/>
    <p:sldId id="592" r:id="rId96"/>
    <p:sldId id="593" r:id="rId97"/>
    <p:sldId id="594" r:id="rId98"/>
    <p:sldId id="595" r:id="rId99"/>
    <p:sldId id="596" r:id="rId100"/>
    <p:sldId id="597" r:id="rId101"/>
    <p:sldId id="598" r:id="rId102"/>
    <p:sldId id="599" r:id="rId103"/>
    <p:sldId id="600" r:id="rId104"/>
    <p:sldId id="601" r:id="rId105"/>
    <p:sldId id="602" r:id="rId106"/>
    <p:sldId id="603" r:id="rId107"/>
    <p:sldId id="604" r:id="rId108"/>
    <p:sldId id="605" r:id="rId109"/>
    <p:sldId id="606" r:id="rId110"/>
    <p:sldId id="607" r:id="rId111"/>
    <p:sldId id="608" r:id="rId112"/>
    <p:sldId id="609" r:id="rId113"/>
    <p:sldId id="610" r:id="rId114"/>
    <p:sldId id="611" r:id="rId115"/>
    <p:sldId id="612" r:id="rId116"/>
    <p:sldId id="613" r:id="rId117"/>
    <p:sldId id="614" r:id="rId118"/>
    <p:sldId id="615" r:id="rId119"/>
    <p:sldId id="616" r:id="rId120"/>
    <p:sldId id="617" r:id="rId121"/>
    <p:sldId id="618" r:id="rId122"/>
    <p:sldId id="619" r:id="rId123"/>
    <p:sldId id="620" r:id="rId124"/>
    <p:sldId id="621" r:id="rId125"/>
    <p:sldId id="622" r:id="rId126"/>
    <p:sldId id="623" r:id="rId127"/>
    <p:sldId id="624" r:id="rId128"/>
    <p:sldId id="625" r:id="rId129"/>
    <p:sldId id="626" r:id="rId130"/>
    <p:sldId id="627" r:id="rId131"/>
    <p:sldId id="628" r:id="rId132"/>
    <p:sldId id="629" r:id="rId133"/>
    <p:sldId id="630" r:id="rId134"/>
    <p:sldId id="631" r:id="rId135"/>
    <p:sldId id="632" r:id="rId136"/>
    <p:sldId id="633" r:id="rId137"/>
    <p:sldId id="634" r:id="rId138"/>
    <p:sldId id="635" r:id="rId139"/>
    <p:sldId id="636" r:id="rId140"/>
    <p:sldId id="637" r:id="rId141"/>
    <p:sldId id="638" r:id="rId142"/>
    <p:sldId id="639" r:id="rId143"/>
    <p:sldId id="640" r:id="rId144"/>
    <p:sldId id="641" r:id="rId145"/>
    <p:sldId id="642" r:id="rId146"/>
    <p:sldId id="643" r:id="rId147"/>
    <p:sldId id="644" r:id="rId148"/>
    <p:sldId id="645" r:id="rId149"/>
    <p:sldId id="646" r:id="rId150"/>
    <p:sldId id="647" r:id="rId151"/>
    <p:sldId id="648" r:id="rId152"/>
    <p:sldId id="649" r:id="rId153"/>
    <p:sldId id="650" r:id="rId154"/>
    <p:sldId id="700" r:id="rId155"/>
    <p:sldId id="651" r:id="rId156"/>
    <p:sldId id="652" r:id="rId157"/>
    <p:sldId id="653" r:id="rId158"/>
    <p:sldId id="654" r:id="rId159"/>
    <p:sldId id="655" r:id="rId160"/>
    <p:sldId id="656" r:id="rId161"/>
    <p:sldId id="657" r:id="rId162"/>
    <p:sldId id="658" r:id="rId163"/>
    <p:sldId id="659" r:id="rId164"/>
    <p:sldId id="660" r:id="rId165"/>
    <p:sldId id="661" r:id="rId166"/>
    <p:sldId id="662" r:id="rId167"/>
    <p:sldId id="663" r:id="rId168"/>
    <p:sldId id="664" r:id="rId169"/>
    <p:sldId id="665" r:id="rId170"/>
    <p:sldId id="666" r:id="rId171"/>
    <p:sldId id="667" r:id="rId172"/>
    <p:sldId id="668" r:id="rId173"/>
    <p:sldId id="669" r:id="rId174"/>
    <p:sldId id="670" r:id="rId175"/>
    <p:sldId id="671" r:id="rId176"/>
    <p:sldId id="672" r:id="rId177"/>
    <p:sldId id="673" r:id="rId178"/>
    <p:sldId id="674" r:id="rId179"/>
    <p:sldId id="675" r:id="rId180"/>
    <p:sldId id="676" r:id="rId181"/>
    <p:sldId id="677" r:id="rId182"/>
    <p:sldId id="678" r:id="rId183"/>
    <p:sldId id="679" r:id="rId184"/>
    <p:sldId id="680" r:id="rId185"/>
    <p:sldId id="681" r:id="rId186"/>
    <p:sldId id="682" r:id="rId187"/>
    <p:sldId id="683" r:id="rId188"/>
    <p:sldId id="684" r:id="rId189"/>
    <p:sldId id="685" r:id="rId190"/>
    <p:sldId id="686" r:id="rId191"/>
    <p:sldId id="687" r:id="rId192"/>
    <p:sldId id="688" r:id="rId193"/>
    <p:sldId id="689" r:id="rId194"/>
    <p:sldId id="690" r:id="rId195"/>
    <p:sldId id="691" r:id="rId196"/>
    <p:sldId id="692" r:id="rId197"/>
    <p:sldId id="693" r:id="rId198"/>
    <p:sldId id="694" r:id="rId199"/>
    <p:sldId id="695" r:id="rId200"/>
    <p:sldId id="696" r:id="rId201"/>
    <p:sldId id="697" r:id="rId20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93" autoAdjust="0"/>
    <p:restoredTop sz="82517" autoAdjust="0"/>
  </p:normalViewPr>
  <p:slideViewPr>
    <p:cSldViewPr snapToGrid="0">
      <p:cViewPr varScale="1">
        <p:scale>
          <a:sx n="67" d="100"/>
          <a:sy n="67" d="100"/>
        </p:scale>
        <p:origin x="8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viewProps" Target="viewProps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notesMaster" Target="notesMasters/notesMaster1.xml"/><Relationship Id="rId208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8.xml"/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0.xml"/><Relationship Id="rId1" Type="http://schemas.openxmlformats.org/officeDocument/2006/relationships/notesMaster" Target="../notesMasters/notesMaster1.xml"/></Relationships>
</file>

<file path=ppt/notesSlides/_rels/notesSlide1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1.xml"/><Relationship Id="rId1" Type="http://schemas.openxmlformats.org/officeDocument/2006/relationships/notesMaster" Target="../notesMasters/notesMaster1.xml"/></Relationships>
</file>

<file path=ppt/notesSlides/_rels/notesSlide1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2.xml"/><Relationship Id="rId1" Type="http://schemas.openxmlformats.org/officeDocument/2006/relationships/notesMaster" Target="../notesMasters/notesMaster1.xml"/></Relationships>
</file>

<file path=ppt/notesSlides/_rels/notesSlide1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3.xml"/><Relationship Id="rId1" Type="http://schemas.openxmlformats.org/officeDocument/2006/relationships/notesMaster" Target="../notesMasters/notesMaster1.xml"/></Relationships>
</file>

<file path=ppt/notesSlides/_rels/notesSlide1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4.xml"/><Relationship Id="rId1" Type="http://schemas.openxmlformats.org/officeDocument/2006/relationships/notesMaster" Target="../notesMasters/notesMaster1.xml"/></Relationships>
</file>

<file path=ppt/notesSlides/_rels/notesSlide1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5.xml"/><Relationship Id="rId1" Type="http://schemas.openxmlformats.org/officeDocument/2006/relationships/notesMaster" Target="../notesMasters/notesMaster1.xml"/></Relationships>
</file>

<file path=ppt/notesSlides/_rels/notesSlide1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6.xml"/><Relationship Id="rId1" Type="http://schemas.openxmlformats.org/officeDocument/2006/relationships/notesMaster" Target="../notesMasters/notesMaster1.xml"/></Relationships>
</file>

<file path=ppt/notesSlides/_rels/notesSlide1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7.xml"/><Relationship Id="rId1" Type="http://schemas.openxmlformats.org/officeDocument/2006/relationships/notesMaster" Target="../notesMasters/notesMaster1.xml"/></Relationships>
</file>

<file path=ppt/notesSlides/_rels/notesSlide1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8.xml"/><Relationship Id="rId1" Type="http://schemas.openxmlformats.org/officeDocument/2006/relationships/notesMaster" Target="../notesMasters/notesMaster1.xml"/></Relationships>
</file>

<file path=ppt/notesSlides/_rels/notesSlide1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_rels/notesSlide2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65547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59941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55770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66691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02423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19267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11586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91568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58513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91788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25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47498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31837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62773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16732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81036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71005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78604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72254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14524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98388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43953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5169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39991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15230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88938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92444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03306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26769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01804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20730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58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4138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30433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55068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49482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11404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25034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39188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24423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28371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03677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37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12772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97818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48004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5728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86802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0534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38076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95736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38145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40234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30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93488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66218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29094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34146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83610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46581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28330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38319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93777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02285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82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34288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79654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09290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94928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65468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88121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54137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48643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69799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97988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8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74619"/>
      </p:ext>
    </p:extLst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98113"/>
      </p:ext>
    </p:extLst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61569"/>
      </p:ext>
    </p:extLst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26179"/>
      </p:ext>
    </p:extLst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58327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33332"/>
      </p:ext>
    </p:extLst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32908"/>
      </p:ext>
    </p:extLst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64823"/>
      </p:ext>
    </p:extLst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29267"/>
      </p:ext>
    </p:extLst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62540"/>
      </p:ext>
    </p:extLst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93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91238"/>
      </p:ext>
    </p:extLst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26356"/>
      </p:ext>
    </p:extLst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70119"/>
      </p:ext>
    </p:extLst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48242"/>
      </p:ext>
    </p:extLst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00860"/>
      </p:ext>
    </p:extLst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43289"/>
      </p:ext>
    </p:extLst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03863"/>
      </p:ext>
    </p:extLst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60482"/>
      </p:ext>
    </p:extLst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84684"/>
      </p:ext>
    </p:extLst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47902"/>
      </p:ext>
    </p:extLst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06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4052"/>
      </p:ext>
    </p:extLst>
  </p:cSld>
  <p:clrMapOvr>
    <a:masterClrMapping/>
  </p:clrMapOvr>
</p:notes>
</file>

<file path=ppt/notesSlides/notesSlide1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44278"/>
      </p:ext>
    </p:extLst>
  </p:cSld>
  <p:clrMapOvr>
    <a:masterClrMapping/>
  </p:clrMapOvr>
</p:notes>
</file>

<file path=ppt/notesSlides/notesSlide1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23562"/>
      </p:ext>
    </p:extLst>
  </p:cSld>
  <p:clrMapOvr>
    <a:masterClrMapping/>
  </p:clrMapOvr>
</p:notes>
</file>

<file path=ppt/notesSlides/notesSlide1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56917"/>
      </p:ext>
    </p:extLst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23859"/>
      </p:ext>
    </p:extLst>
  </p:cSld>
  <p:clrMapOvr>
    <a:masterClrMapping/>
  </p:clrMapOvr>
</p:notes>
</file>

<file path=ppt/notesSlides/notesSlide1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27245"/>
      </p:ext>
    </p:extLst>
  </p:cSld>
  <p:clrMapOvr>
    <a:masterClrMapping/>
  </p:clrMapOvr>
</p:notes>
</file>

<file path=ppt/notesSlides/notesSlide1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40992"/>
      </p:ext>
    </p:extLst>
  </p:cSld>
  <p:clrMapOvr>
    <a:masterClrMapping/>
  </p:clrMapOvr>
</p:notes>
</file>

<file path=ppt/notesSlides/notesSlide1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84729"/>
      </p:ext>
    </p:extLst>
  </p:cSld>
  <p:clrMapOvr>
    <a:masterClrMapping/>
  </p:clrMapOvr>
</p:notes>
</file>

<file path=ppt/notesSlides/notesSlide1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48162"/>
      </p:ext>
    </p:extLst>
  </p:cSld>
  <p:clrMapOvr>
    <a:masterClrMapping/>
  </p:clrMapOvr>
</p:notes>
</file>

<file path=ppt/notesSlides/notesSlide1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77194"/>
      </p:ext>
    </p:extLst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58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55425"/>
      </p:ext>
    </p:extLst>
  </p:cSld>
  <p:clrMapOvr>
    <a:masterClrMapping/>
  </p:clrMapOvr>
</p:notes>
</file>

<file path=ppt/notesSlides/notesSlide2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69312"/>
      </p:ext>
    </p:extLst>
  </p:cSld>
  <p:clrMapOvr>
    <a:masterClrMapping/>
  </p:clrMapOvr>
</p:notes>
</file>

<file path=ppt/notesSlides/notesSlide2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42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614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115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87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475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882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757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510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4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417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093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764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681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361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412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867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126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5998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761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9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754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248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425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603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800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740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786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0868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620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9737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1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571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5514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115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848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5085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4097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3745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7168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0410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186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6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7879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6172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6807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946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2602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7764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0272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0811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7498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9749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52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0901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7315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9557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99739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36039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2543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5211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2302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147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4509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57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3726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5513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4245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79253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6059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4565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40542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3630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01374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93848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09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36939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3267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0243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757406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4295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35498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8596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29286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40202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52698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8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D2B0DD-33A7-447B-9632-C355BDC1979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8.xml"/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0.xml"/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1.xml"/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2.xml"/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3.xml"/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4.xml"/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5.xml"/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6.xml"/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7.xml"/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8.xml"/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0.xml"/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1.xml"/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2.xml"/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3.xml"/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4.xml"/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5.xml"/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6.xml"/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7.xml"/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8.xml"/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0.xml"/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E34C-2140-4260-BF93-79D66DC04BD2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>
                <a:solidFill>
                  <a:srgbClr val="22409C"/>
                </a:solidFill>
                <a:latin typeface="Century Gothic" panose="020B0502020202020204" pitchFamily="34" charset="0"/>
              </a:rPr>
              <a:t>Fry Words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Flash Cards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96326" y="2497976"/>
            <a:ext cx="375134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that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899560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59883" y="2497976"/>
            <a:ext cx="422423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may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9764780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37816" y="2497976"/>
            <a:ext cx="386836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part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7259932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75111" y="2497976"/>
            <a:ext cx="419377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over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397405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63277" y="2497976"/>
            <a:ext cx="401744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new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4866716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899633" y="2497976"/>
            <a:ext cx="534473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sound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7259374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26558" y="2497976"/>
            <a:ext cx="422423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take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0318595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48048" y="2497976"/>
            <a:ext cx="404790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only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570580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21786" y="2497976"/>
            <a:ext cx="390042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little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082654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42062" y="2497976"/>
            <a:ext cx="44598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work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1152945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35275" y="2497976"/>
            <a:ext cx="48734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know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5087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669349" y="2497976"/>
            <a:ext cx="180530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it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0767766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73371" y="2497976"/>
            <a:ext cx="519725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place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0075947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20848" y="2497976"/>
            <a:ext cx="490230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years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0799497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28574" y="2497976"/>
            <a:ext cx="348685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live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526754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02312" y="2497976"/>
            <a:ext cx="333937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0656239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94586" y="2497976"/>
            <a:ext cx="475482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back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3656934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19194" y="2497976"/>
            <a:ext cx="410561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give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3761359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56489" y="2497976"/>
            <a:ext cx="443102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most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079319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19194" y="2497976"/>
            <a:ext cx="410561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very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1004548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46257" y="2497976"/>
            <a:ext cx="425148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after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8809666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73371" y="2497976"/>
            <a:ext cx="519725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things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31785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53182" y="2497976"/>
            <a:ext cx="283763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4472300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17540" y="2497976"/>
            <a:ext cx="330891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our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0722430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87885" y="2497976"/>
            <a:ext cx="336823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just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0656782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73371" y="2497976"/>
            <a:ext cx="519725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name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7270189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50504" y="2497976"/>
            <a:ext cx="484299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good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9493425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748677" y="2497976"/>
            <a:ext cx="764664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sentence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885695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45456" y="2497976"/>
            <a:ext cx="425308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man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1113038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56489" y="2497976"/>
            <a:ext cx="443102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think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1235569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28574" y="2497976"/>
            <a:ext cx="348685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say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5691564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65732" y="2497976"/>
            <a:ext cx="481253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great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6065980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855551" y="2497976"/>
            <a:ext cx="543289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where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88851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66670" y="2497976"/>
            <a:ext cx="381065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was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9521648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89538" y="2497976"/>
            <a:ext cx="416492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help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7574477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60598" y="2497976"/>
            <a:ext cx="602280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though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5930021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7454" y="2497976"/>
            <a:ext cx="510909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much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2728133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23303" y="2497976"/>
            <a:ext cx="569739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before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5881677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98918" y="2497976"/>
            <a:ext cx="354616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line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6824735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04767" y="2497976"/>
            <a:ext cx="413446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right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5021071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02312" y="2497976"/>
            <a:ext cx="333937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too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6382824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648764" y="2497976"/>
            <a:ext cx="584647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means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8989888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31967" y="2497976"/>
            <a:ext cx="328006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old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6083860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10753" y="2497976"/>
            <a:ext cx="372249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47195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53983" y="2497976"/>
            <a:ext cx="283603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8549197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91192" y="2497976"/>
            <a:ext cx="496161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same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1750052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020132" y="2497976"/>
            <a:ext cx="310373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tell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4792762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81097" y="2497976"/>
            <a:ext cx="378180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boy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484790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73371" y="2497976"/>
            <a:ext cx="519725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follow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9954799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43716" y="2497976"/>
            <a:ext cx="525656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came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347205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27635" y="2497976"/>
            <a:ext cx="448872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want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3507367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38669" y="2497976"/>
            <a:ext cx="466666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show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405523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07359" y="2497976"/>
            <a:ext cx="392928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also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1904962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02089" y="2497976"/>
            <a:ext cx="613982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around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2240520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60684" y="2497976"/>
            <a:ext cx="422263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form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2278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53182" y="2497976"/>
            <a:ext cx="283763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7044480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24242" y="2497976"/>
            <a:ext cx="469551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three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99897554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09013" y="2497976"/>
            <a:ext cx="472597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small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87457790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049788" y="2497976"/>
            <a:ext cx="304442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set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9603810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17540" y="2497976"/>
            <a:ext cx="330891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put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2586927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66670" y="2497976"/>
            <a:ext cx="381065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end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5265316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12407" y="2497976"/>
            <a:ext cx="451918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does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6824529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295301" y="2497976"/>
            <a:ext cx="655339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another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5844179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51442" y="2497976"/>
            <a:ext cx="384111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well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7439873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09815" y="2497976"/>
            <a:ext cx="472437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large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75702647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86145" y="2497976"/>
            <a:ext cx="437171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must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49057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73458" y="2497976"/>
            <a:ext cx="339708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are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3720787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17540" y="2497976"/>
            <a:ext cx="330891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big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91900306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68324" y="2497976"/>
            <a:ext cx="460735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even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239551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86145" y="2497976"/>
            <a:ext cx="437171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such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87914386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911382" y="2497976"/>
            <a:ext cx="732123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because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5695779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25982" y="2497976"/>
            <a:ext cx="369203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turn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3784350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45456" y="2497976"/>
            <a:ext cx="425308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here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35061599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07359" y="2497976"/>
            <a:ext cx="392928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4048886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28574" y="2497976"/>
            <a:ext cx="348685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ask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275025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42062" y="2497976"/>
            <a:ext cx="44598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went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3528409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59883" y="2497976"/>
            <a:ext cx="422423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men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40927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256576" y="2497976"/>
            <a:ext cx="263084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51024883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86946" y="2497976"/>
            <a:ext cx="437010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read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649087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94586" y="2497976"/>
            <a:ext cx="475482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need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6135180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75111" y="2497976"/>
            <a:ext cx="419377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land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23351333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148627" y="2497976"/>
            <a:ext cx="684674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different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418831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87798" y="2497976"/>
            <a:ext cx="516840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home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8184835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300658" y="2497976"/>
            <a:ext cx="254268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us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25227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7454" y="2497976"/>
            <a:ext cx="510909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move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4698012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82837" y="2497976"/>
            <a:ext cx="27783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try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8838404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33621" y="2497976"/>
            <a:ext cx="407675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kind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8647264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02468" y="2497976"/>
            <a:ext cx="472437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hand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36009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37015" y="2497976"/>
            <a:ext cx="386997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with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41745454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60598" y="2497976"/>
            <a:ext cx="602280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picture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2910856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88600" y="2497976"/>
            <a:ext cx="516679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again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62310261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265646" y="2497976"/>
            <a:ext cx="661270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change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77180062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83639" y="2497976"/>
            <a:ext cx="277672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off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576536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22863" y="2497976"/>
            <a:ext cx="416492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play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92382498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30227" y="2497976"/>
            <a:ext cx="428354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spell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76510023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68410" y="2497976"/>
            <a:ext cx="280717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air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34976435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76765" y="2497976"/>
            <a:ext cx="499046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away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35766819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604681" y="2497976"/>
            <a:ext cx="593463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animal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79174210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14060" y="2497976"/>
            <a:ext cx="531587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house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04721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23526" y="2497976"/>
            <a:ext cx="289694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his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84567187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68324" y="2497976"/>
            <a:ext cx="460735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point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37462641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36076" y="2497976"/>
            <a:ext cx="487184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page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9420925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68324" y="2497976"/>
            <a:ext cx="460735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letter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23925926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30943" y="2497976"/>
            <a:ext cx="608211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mother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84966517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16516" y="2497976"/>
            <a:ext cx="611096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answer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02022226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8256" y="2497976"/>
            <a:ext cx="510748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found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8384946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64931" y="2497976"/>
            <a:ext cx="481413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study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08771966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90477" y="2497976"/>
            <a:ext cx="316304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still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79490393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53897" y="2497976"/>
            <a:ext cx="463620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learn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77986363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22502" y="2497976"/>
            <a:ext cx="569899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should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3152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31967" y="2497976"/>
            <a:ext cx="328006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the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5842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03965" y="2497976"/>
            <a:ext cx="413606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they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77849846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985120" y="2497976"/>
            <a:ext cx="717375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America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46207175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06421" y="2497976"/>
            <a:ext cx="493115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world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80147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449737" y="2497976"/>
            <a:ext cx="22445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 I 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12231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359969" y="2497976"/>
            <a:ext cx="242406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3467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09099" y="2497976"/>
            <a:ext cx="292580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44950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02312" y="2497976"/>
            <a:ext cx="333937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this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33374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53897" y="2497976"/>
            <a:ext cx="463620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have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13000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60684" y="2497976"/>
            <a:ext cx="422263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from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46552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359969" y="2497976"/>
            <a:ext cx="242406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13685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81097" y="2497976"/>
            <a:ext cx="378180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one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56951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52243" y="2497976"/>
            <a:ext cx="383951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had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8603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83639" y="2488451"/>
            <a:ext cx="277672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of 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43812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53182" y="2497976"/>
            <a:ext cx="283763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33442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58944" y="2497976"/>
            <a:ext cx="522611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words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91589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17540" y="2497976"/>
            <a:ext cx="330891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but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394705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31967" y="2497976"/>
            <a:ext cx="328006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not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188944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27635" y="2497976"/>
            <a:ext cx="448872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what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381577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226920" y="2497976"/>
            <a:ext cx="269016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all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6315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97980" y="2497976"/>
            <a:ext cx="454804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were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461241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005705" y="2497976"/>
            <a:ext cx="313258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247754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20848" y="2497976"/>
            <a:ext cx="490230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when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402180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89538" y="2497976"/>
            <a:ext cx="416492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your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5346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52243" y="2497976"/>
            <a:ext cx="383951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546467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66670" y="2497976"/>
            <a:ext cx="381065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can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118593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92932" y="2497976"/>
            <a:ext cx="395813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said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105633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24242" y="2497976"/>
            <a:ext cx="469551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there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13596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28574" y="2497976"/>
            <a:ext cx="348685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use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562901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38755" y="2497976"/>
            <a:ext cx="286649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047525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94586" y="2497976"/>
            <a:ext cx="475482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each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631506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43716" y="2497976"/>
            <a:ext cx="525656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which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643721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28574" y="2497976"/>
            <a:ext cx="348685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she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614371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09099" y="2497976"/>
            <a:ext cx="292580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148382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63277" y="2497976"/>
            <a:ext cx="401744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how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5472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409733" y="2612276"/>
            <a:ext cx="198163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687436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19194" y="2497976"/>
            <a:ext cx="410561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their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791269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684577" y="2497976"/>
            <a:ext cx="177484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if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00429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46394" y="2497976"/>
            <a:ext cx="325121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will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83193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25982" y="2497976"/>
            <a:ext cx="369203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 the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359948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38755" y="2497976"/>
            <a:ext cx="286649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up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954794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224242" y="2497976"/>
            <a:ext cx="469551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other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086643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58944" y="2497976"/>
            <a:ext cx="522611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about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947399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31967" y="2497976"/>
            <a:ext cx="328006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out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823558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7454" y="2497976"/>
            <a:ext cx="510909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many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932654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89538" y="2497976"/>
            <a:ext cx="416492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then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7798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374396" y="2497976"/>
            <a:ext cx="239520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928899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35275" y="2497976"/>
            <a:ext cx="48734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these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235598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271003" y="2497976"/>
            <a:ext cx="260199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297950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05619" y="2497976"/>
            <a:ext cx="493276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some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081870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17540" y="2497976"/>
            <a:ext cx="330891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050595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899633" y="2497976"/>
            <a:ext cx="534473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would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921565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87798" y="2497976"/>
            <a:ext cx="516840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make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83813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07949" y="2497976"/>
            <a:ext cx="351731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like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863533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54836" y="2497976"/>
            <a:ext cx="363432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him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774588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54836" y="2497976"/>
            <a:ext cx="363432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into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344142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03965" y="2497976"/>
            <a:ext cx="413606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time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3200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448134" y="2497976"/>
            <a:ext cx="224773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in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857543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14147" y="2497976"/>
            <a:ext cx="351570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has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305985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18392" y="2497976"/>
            <a:ext cx="410721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look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7512922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84491" y="2497976"/>
            <a:ext cx="357501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two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910701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94586" y="2497976"/>
            <a:ext cx="475482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more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617370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371718" y="2497976"/>
            <a:ext cx="440056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write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462429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09099" y="2497976"/>
            <a:ext cx="292580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424487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98918" y="2497976"/>
            <a:ext cx="354616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see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429395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295301" y="2497976"/>
            <a:ext cx="655339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number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567215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153182" y="2497976"/>
            <a:ext cx="283763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no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509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63277" y="2497976"/>
            <a:ext cx="401744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way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1811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565955" y="2497976"/>
            <a:ext cx="201208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is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5970903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17454" y="2497976"/>
            <a:ext cx="510909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could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550188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501287" y="2497976"/>
            <a:ext cx="61414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people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9110242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46394" y="2497976"/>
            <a:ext cx="325121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441718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75111" y="2497976"/>
            <a:ext cx="419377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than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1742990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03113" y="2497976"/>
            <a:ext cx="333777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first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1364743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62338" y="2497976"/>
            <a:ext cx="501932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water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0084746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194586" y="2497976"/>
            <a:ext cx="475482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been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8142973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796240" y="2497976"/>
            <a:ext cx="555152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called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4702169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63277" y="2497976"/>
            <a:ext cx="401744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who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434561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241347" y="2497976"/>
            <a:ext cx="266130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oil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2806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25180" y="2497976"/>
            <a:ext cx="369364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 you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428911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3344741" y="2497976"/>
            <a:ext cx="245451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sit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4961223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563277" y="2497976"/>
            <a:ext cx="401744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now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274757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755637" y="2497976"/>
            <a:ext cx="363272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find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732188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489538" y="2497976"/>
            <a:ext cx="416492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long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9870307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076765" y="2497976"/>
            <a:ext cx="499046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down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4041836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666670" y="2497976"/>
            <a:ext cx="381065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day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6426547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917540" y="2497976"/>
            <a:ext cx="330891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did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7469841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2887885" y="2497976"/>
            <a:ext cx="336823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get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099203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58143" y="2497976"/>
            <a:ext cx="522771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come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7968918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C7570-CDEA-442F-8BFF-D2514420E751}"/>
              </a:ext>
            </a:extLst>
          </p:cNvPr>
          <p:cNvSpPr txBox="1"/>
          <p:nvPr/>
        </p:nvSpPr>
        <p:spPr>
          <a:xfrm>
            <a:off x="1929289" y="2497976"/>
            <a:ext cx="528542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500" b="1" dirty="0">
                <a:latin typeface="Century Gothic" panose="020B0502020202020204" pitchFamily="34" charset="0"/>
              </a:rPr>
              <a:t> made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39225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605</Words>
  <Application>Microsoft Office PowerPoint</Application>
  <PresentationFormat>On-screen Show (4:3)</PresentationFormat>
  <Paragraphs>404</Paragraphs>
  <Slides>201</Slides>
  <Notes>201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201</vt:i4>
      </vt:variant>
    </vt:vector>
  </HeadingPairs>
  <TitlesOfParts>
    <vt:vector size="20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Valentina Contesse</cp:lastModifiedBy>
  <cp:revision>22</cp:revision>
  <dcterms:created xsi:type="dcterms:W3CDTF">2020-03-23T18:02:58Z</dcterms:created>
  <dcterms:modified xsi:type="dcterms:W3CDTF">2020-03-30T13:19:05Z</dcterms:modified>
</cp:coreProperties>
</file>