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507" r:id="rId3"/>
    <p:sldId id="257" r:id="rId4"/>
    <p:sldId id="663" r:id="rId5"/>
    <p:sldId id="664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9D5D7-3D56-48F5-A06D-608105FA08D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6828-D0BC-4F76-86A5-04D29879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1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CB87-0DDC-4444-84AF-47E67137514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A02E-17B6-42D2-8E91-9F38F5C58E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F1510-BC4B-43D6-AD5B-32A736DCC7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5D3F-33DF-2C40-86C4-19778FEA4F0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E7DE-5D1F-014D-8543-55BBFCEBA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B33B4-81D2-5348-A113-EA5EDD10F2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2814" y="6441694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375" y="185756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8375" y="1850433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8375" y="3515110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 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8375" y="5179787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 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927" y="300703"/>
            <a:ext cx="42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C</a:t>
            </a:r>
            <a:r>
              <a:rPr lang="en-US" sz="3200" dirty="0">
                <a:latin typeface="Century Gothic" panose="020B0502020202020204" pitchFamily="34" charset="0"/>
              </a:rPr>
              <a:t>apitalization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6208" y="1955265"/>
            <a:ext cx="441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Appearance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8926" y="3653424"/>
            <a:ext cx="428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P</a:t>
            </a:r>
            <a:r>
              <a:rPr lang="en-US" sz="3200" dirty="0">
                <a:latin typeface="Century Gothic" panose="020B0502020202020204" pitchFamily="34" charset="0"/>
              </a:rPr>
              <a:t>unctuation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207" y="5532781"/>
            <a:ext cx="419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S</a:t>
            </a:r>
            <a:r>
              <a:rPr lang="en-US" sz="3200" dirty="0">
                <a:latin typeface="Century Gothic" panose="020B0502020202020204" pitchFamily="34" charset="0"/>
              </a:rPr>
              <a:t>pelling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6208" y="1006277"/>
            <a:ext cx="433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he dog runs.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9345" y="4277172"/>
            <a:ext cx="244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.   ?   !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37BB1B-645D-413C-9774-12D1958B8146}"/>
              </a:ext>
            </a:extLst>
          </p:cNvPr>
          <p:cNvSpPr txBox="1"/>
          <p:nvPr/>
        </p:nvSpPr>
        <p:spPr>
          <a:xfrm>
            <a:off x="4710622" y="2613708"/>
            <a:ext cx="433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My sentence looks great!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9EEFF-0045-42DA-A2D5-C854483D1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9" t="46775" r="45828" b="8533"/>
          <a:stretch/>
        </p:blipFill>
        <p:spPr>
          <a:xfrm>
            <a:off x="83891" y="2111604"/>
            <a:ext cx="3009998" cy="20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77DFA-C220-4262-92D8-62529507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8" t="14095" r="12808" b="24382"/>
          <a:stretch/>
        </p:blipFill>
        <p:spPr>
          <a:xfrm>
            <a:off x="4746661" y="3429000"/>
            <a:ext cx="4150760" cy="3164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2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9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33</Words>
  <Application>Microsoft Office PowerPoint</Application>
  <PresentationFormat>On-screen Show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2</cp:revision>
  <dcterms:created xsi:type="dcterms:W3CDTF">2020-03-31T03:20:15Z</dcterms:created>
  <dcterms:modified xsi:type="dcterms:W3CDTF">2020-03-31T03:31:01Z</dcterms:modified>
</cp:coreProperties>
</file>