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3" r:id="rId3"/>
    <p:sldId id="258" r:id="rId4"/>
    <p:sldId id="262" r:id="rId5"/>
    <p:sldId id="259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15"/>
    <p:restoredTop sz="81363"/>
  </p:normalViewPr>
  <p:slideViewPr>
    <p:cSldViewPr snapToGrid="0" snapToObjects="1">
      <p:cViewPr varScale="1">
        <p:scale>
          <a:sx n="126" d="100"/>
          <a:sy n="126" d="100"/>
        </p:scale>
        <p:origin x="276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598CC-E7CD-354E-9C9E-5DA242F27D70}" type="datetimeFigureOut">
              <a:rPr lang="en-US" smtClean="0"/>
              <a:t>4/9/20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993DA-6190-8443-9476-5F9FFE87D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words with…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phonemes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add (a-dd), go (g-o), egg (e-gg), car (c-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pie (p-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knee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kn-ee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day (d-ay), shoe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sh-oe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chew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ch-ew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bee (b-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eight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-t), tie (t-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itch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-tch), see (s-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key (k-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toe (t-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earth (ear-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saw (s-aw), he (h-e), she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phonemes: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(a-s-k), hat (h-a-t), cat (c-a-t), sun (s-u-n), cup (c-u-p), bed (b-e-d), mouse (m-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-se), beach (b-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duck (d-u-ck), free (f-r-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chip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-p), web (w-e-b), foot (f-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-t), phone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-o-ne), glow (g-l-ow), pig (p-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-g), church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ch-ur-ch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fish (f-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shape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-a-pe), tooth (t-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phonemes: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 (s-t-o-p), teacher (t-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-er), frog (f-r-o-g), brush (b-r-u-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swim (s-w-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-m), vest (v-e-s-t), snake (s-n-a-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float (f-l-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-t), stick (s-t-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-ck), lunch (l-u-n-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stove (s-t-o-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clock (c-l-o-ck), crab (c-r-a-b), flag (f-l-a-g), dream (d-r-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-m), plate (p-l-a-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drive (d-r-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globe (g-l-o-be), brick (b-r-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-ck), snap (s-n-a-p)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phonemes: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stamp (s-t-a-m-p), plant (p-l-a-n-t), flips (f-l-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-p-s), slept (s-l-e-p-t), blocks (b-l-o-ck-s), branch (b-r-a-n-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scrape (s-c-r-a-pe), tricks (t-r-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-ck-s), crisp (c-r-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-s-p), scratch (s-c-r-a-tch), lifts (l-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-f-t-s), crust (c-r-u-s-t), scrub (s-c-r-u-b), stump (s-t-u-m-p), shrimp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-m-p), splash (s-p-l-a-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stream (s-t-r-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-m), smelly (s-m-e-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-y), brighter (b-r-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-t-er), video (v-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-d-e-o)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993DA-6190-8443-9476-5F9FFE87DA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6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words with…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phonemes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add (a-dd), go (g-o), egg (e-gg), car (c-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pie (p-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knee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kn-ee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day (d-ay), shoe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sh-oe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chew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ch-ew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bee (b-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eight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-t), tie (t-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itch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-tch), see (s-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key (k-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toe (t-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earth (ear-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saw (s-aw), he (h-e), she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phonemes: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(a-s-k), hat (h-a-t), cat (c-a-t), sun (s-u-n), cup (c-u-p), bed (b-e-d), mouse (m-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-se), beach (b-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duck (d-u-ck), free (f-r-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chip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-p), web (w-e-b), foot (f-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-t), phone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-o-ne), glow (g-l-ow), pig (p-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-g), church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ch-ur-ch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fish (f-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shape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-a-pe), tooth (t-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phonemes: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 (s-t-o-p), teacher (t-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ch-er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frog (f-r-o-g), brush (b-r-u-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swim (s-w-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-m), vest (v-e-s-t), snake (s-n-a-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float (f-l-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-t), stick (s-t-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-ck), lunch (l-u-n-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stove (s-t-o-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clock (c-l-o-ck), crab (c-r-a-b), flag (f-l-a-g), dream (d-r-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-m), plate (p-l-a-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drive (d-r-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globe (g-l-o-be), brick (b-r-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-ck), snap (s-n-a-p)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phonemes: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stamp (s-t-a-m-p), plant (p-l-a-n-t), flips (f-l-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-p-s), slept (s-l-e-p-t), blocks (b-l-o-ck-s), branch (b-r-a-n-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scrape (s-c-r-a-pe), tricks (t-r-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-ck-s), crisp (c-r-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-s-p), scratch (s-c-r-a-tch), lifts (l-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-f-t-s), crust (c-r-u-s-t), scrub (s-c-r-u-b), stump (s-t-u-m-p), shrimp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-m-p), splash (s-p-l-a-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stream (s-t-r-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-m), smelly (s-m-e-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-y), brighter (b-r-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video (v-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-d-e-o)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993DA-6190-8443-9476-5F9FFE87DA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17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words with…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phonemes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add (a-dd), go (g-o), egg (e-gg), car (c-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pie (p-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knee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kn-ee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day (d-ay), shoe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sh-oe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chew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ch-ew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bee (b-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eight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-t), tie (t-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itch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-tch), see (s-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key (k-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toe (t-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earth (ear-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saw (s-aw), he (h-e), she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phonemes: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(a-s-k), hat (h-a-t), cat (c-a-t), sun (s-u-n), cup (c-u-p), bed (b-e-d), mouse (m-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-se), beach (b-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duck (d-u-ck), free (f-r-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chip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-p), web (w-e-b), foot (f-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-t), phone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-o-ne), glow (g-l-ow), pig (p-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-g), church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ch-ur-ch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fish (f-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shape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-a-pe), tooth (t-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phonemes: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 (s-t-o-p), teacher (t-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ch-er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frog (f-r-o-g), brush (b-r-u-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swim (s-w-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-m), vest (v-e-s-t), snake (s-n-a-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float (f-l-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-t), stick (s-t-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-ck), lunch (l-u-n-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stove (s-t-o-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clock (c-l-o-ck), crab (c-r-a-b), flag (f-l-a-g), dream (d-r-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-m), plate (p-l-a-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drive (d-r-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globe (g-l-o-be), brick (b-r-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-ck), snap (s-n-a-p)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phonemes: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stamp (s-t-a-m-p), plant (p-l-a-n-t), flips (f-l-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-p-s), slept (s-l-e-p-t), blocks (b-l-o-ck-s), branch (b-r-a-n-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scrape (s-c-r-a-pe), tricks (t-r-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-ck-s), crisp (c-r-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-s-p), scratch (s-c-r-a-tch), lifts (l-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-f-t-s), crust (c-r-u-s-t), scrub (s-c-r-u-b), stump (s-t-u-m-p), shrimp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-m-p), splash (s-p-l-a-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stream (s-t-r-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-m), smelly (s-m-e-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-y), brighter (b-r-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video (v-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-d-e-o)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993DA-6190-8443-9476-5F9FFE87DA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69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words with…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phonemes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add (a-dd), go (g-o), egg (e-gg), car (c-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pie (p-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knee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kn-ee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day (d-ay), shoe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sh-oe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chew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ch-ew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bee (b-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eight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-t), tie (t-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itch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-tch), see (s-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key (k-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toe (t-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earth (ear-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saw (s-aw), he (h-e), she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phonemes: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(a-s-k), hat (h-a-t), cat (c-a-t), sun (s-u-n), cup (c-u-p), bed (b-e-d), mouse (m-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-se), beach (b-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duck (d-u-ck), free (f-r-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chip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-p), web (w-e-b), foot (f-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-t), phone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-o-ne), glow (g-l-ow), pig (p-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-g), church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ch-ur-ch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fish (f-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shape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-a-pe), tooth (t-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phonemes: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 (s-t-o-p), teacher (t-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ch-er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frog (f-r-o-g), brush (b-r-u-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swim (s-w-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-m), vest (v-e-s-t), snake (s-n-a-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float (f-l-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-t), stick (s-t-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-ck), lunch (l-u-n-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stove (s-t-o-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clock (c-l-o-ck), crab (c-r-a-b), flag (f-l-a-g), dream (d-r-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-m), plate (p-l-a-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drive (d-r-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globe (g-l-o-be), brick (b-r-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-ck), snap (s-n-a-p)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phonemes: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stamp (s-t-a-m-p), plant (p-l-a-n-t), flips (f-l-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-p-s), slept (s-l-e-p-t), blocks (b-l-o-ck-s), branch (b-r-a-n-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scrape (s-c-r-a-pe), tricks (t-r-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-ck-s), crisp (c-r-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-s-p), scratch (s-c-r-a-tch), lifts (l-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-f-t-s), crust (c-r-u-s-t), scrub (s-c-r-u-b), stump (s-t-u-m-p), shrimp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-m-p), splash (s-p-l-a-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stream (s-t-r-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-m), smelly (s-m-e-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-y), brighter (b-r-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video (v-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-d-e-o)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993DA-6190-8443-9476-5F9FFE87DA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63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words with…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phonemes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add (a-dd), go (g-o), egg (e-gg), car (c-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pie (p-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knee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kn-ee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day (d-ay), shoe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sh-oe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chew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ch-ew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bee (b-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eight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-t), tie (t-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itch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-tch), see (s-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key (k-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toe (t-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earth (ear-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saw (s-aw), he (h-e), she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phonemes: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(a-s-k), hat (h-a-t), cat (c-a-t), sun (s-u-n), cup (c-u-p), bed (b-e-d), mouse (m-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-se), beach (b-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duck (d-u-ck), free (f-r-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chip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-p), web (w-e-b), foot (f-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-t), phone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-o-ne), glow (g-l-ow), pig (p-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-g), church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ch-ur-ch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fish (f-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shape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-a-pe), tooth (t-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phonemes: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 (s-t-o-p), teacher (t-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ch-er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frog (f-r-o-g), brush (b-r-u-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swim (s-w-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-m), vest (v-e-s-t), snake (s-n-a-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float (f-l-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-t), stick (s-t-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-ck), lunch (l-u-n-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stove (s-t-o-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clock (c-l-o-ck), crab (c-r-a-b), flag (f-l-a-g), dream (d-r-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-m), plate (p-l-a-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drive (d-r-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globe (g-l-o-be), brick (b-r-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-ck), snap (s-n-a-p)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phonemes: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stamp (s-t-a-m-p), plant (p-l-a-n-t), flips (f-l-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-p-s), slept (s-l-e-p-t), blocks (b-l-o-ck-s), branch (b-r-a-n-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scrape (s-c-r-a-pe), tricks (t-r-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-ck-s), crisp (c-r-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-s-p), scratch (s-c-r-a-tch), lifts (l-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-f-t-s), crust (c-r-u-s-t), scrub (s-c-r-u-b), stump (s-t-u-m-p), shrimp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-m-p), splash (s-p-l-a-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stream (s-t-r-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-m), smelly (s-m-e-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-y), brighter (b-r-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video (v-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-d-e-o)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993DA-6190-8443-9476-5F9FFE87DA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10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words with…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phonemes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add (a-dd), go (g-o), egg (e-gg), car (c-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pie (p-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knee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kn-ee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day (d-ay), shoe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sh-oe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chew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ch-ew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bee (b-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eight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-t), tie (t-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itch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-tch), see (s-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key (k-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toe (t-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earth (ear-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saw (s-aw), he (h-e), she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phonemes: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(a-s-k), hat (h-a-t), cat (c-a-t), sun (s-u-n), cup (c-u-p), bed (b-e-d), mouse (m-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-se), beach (b-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duck (d-u-ck), free (f-r-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chip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-p), web (w-e-b), foot (f-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-t), phone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-o-ne), glow (g-l-ow), pig (p-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-g), church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ch-ur-ch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fish (f-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shape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-a-pe), tooth (t-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phonemes: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 (s-t-o-p), teacher (t-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ch-er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frog (f-r-o-g), brush (b-r-u-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swim (s-w-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-m), vest (v-e-s-t), snake (s-n-a-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float (f-l-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-t), stick (s-t-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-ck), lunch (l-u-n-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stove (s-t-o-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clock (c-l-o-ck), crab (c-r-a-b), flag (f-l-a-g), dream (d-r-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-m), plate (p-l-a-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drive (d-r-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globe (g-l-o-be), brick (b-r-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-ck), snap (s-n-a-p)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phonemes: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stamp (s-t-a-m-p), plant (p-l-a-n-t), flips (f-l-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-p-s), slept (s-l-e-p-t), blocks (b-l-o-ck-s), branch (b-r-a-n-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scrape (s-c-r-a-pe), tricks (t-r-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-ck-s), crisp (c-r-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-s-p), scratch (s-c-r-a-tch), lifts (l-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-f-t-s), crust (c-r-u-s-t), scrub (s-c-r-u-b), stump (s-t-u-m-p), shrimp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-m-p), splash (s-p-l-a-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stream (s-t-r-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-m), smelly (s-m-e-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-y), brighter (b-r-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video (v-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-d-e-o)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993DA-6190-8443-9476-5F9FFE87DA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4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9F94-2BF1-614D-BF8A-FF8C34AC05B9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638-6C5D-084B-A308-5A9190A64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9F94-2BF1-614D-BF8A-FF8C34AC05B9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638-6C5D-084B-A308-5A9190A64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6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9F94-2BF1-614D-BF8A-FF8C34AC05B9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638-6C5D-084B-A308-5A9190A64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74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5CA7B5-6327-BD45-A798-D200AF943746}"/>
              </a:ext>
            </a:extLst>
          </p:cNvPr>
          <p:cNvGrpSpPr/>
          <p:nvPr userDrawn="1"/>
        </p:nvGrpSpPr>
        <p:grpSpPr>
          <a:xfrm>
            <a:off x="224801" y="2507556"/>
            <a:ext cx="8811488" cy="921445"/>
            <a:chOff x="221676" y="3847477"/>
            <a:chExt cx="11748650" cy="92144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20772D-E54E-884C-BF8F-EBF8500321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21676" y="3847477"/>
              <a:ext cx="4251366" cy="9214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133481C-AADB-0549-893B-9900E44DF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8960" y="3847477"/>
              <a:ext cx="4251366" cy="9214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FEF517-A397-3644-9D1F-D95F9E526B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73041" y="3847477"/>
              <a:ext cx="3245919" cy="921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660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9F94-2BF1-614D-BF8A-FF8C34AC05B9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638-6C5D-084B-A308-5A9190A64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9F94-2BF1-614D-BF8A-FF8C34AC05B9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638-6C5D-084B-A308-5A9190A64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9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9F94-2BF1-614D-BF8A-FF8C34AC05B9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638-6C5D-084B-A308-5A9190A64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3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9F94-2BF1-614D-BF8A-FF8C34AC05B9}" type="datetimeFigureOut">
              <a:rPr lang="en-US" smtClean="0"/>
              <a:t>4/9/20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638-6C5D-084B-A308-5A9190A64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9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9F94-2BF1-614D-BF8A-FF8C34AC05B9}" type="datetimeFigureOut">
              <a:rPr lang="en-US" smtClean="0"/>
              <a:t>4/9/20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638-6C5D-084B-A308-5A9190A64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4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9F94-2BF1-614D-BF8A-FF8C34AC05B9}" type="datetimeFigureOut">
              <a:rPr lang="en-US" smtClean="0"/>
              <a:t>4/9/20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638-6C5D-084B-A308-5A9190A64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1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9F94-2BF1-614D-BF8A-FF8C34AC05B9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638-6C5D-084B-A308-5A9190A64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6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9F94-2BF1-614D-BF8A-FF8C34AC05B9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638-6C5D-084B-A308-5A9190A64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19F94-2BF1-614D-BF8A-FF8C34AC05B9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0A638-6C5D-084B-A308-5A9190A64B4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2AAEBA-C29A-1048-A005-B10972CD087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6356351"/>
            <a:ext cx="413064" cy="365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62AD70-1981-044C-AFC7-F2F69A5FB3E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7420" y="6307583"/>
            <a:ext cx="508508" cy="50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8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3B8A-AF17-424D-931A-898BE4253D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Phoneme Counting</a:t>
            </a:r>
            <a:b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</a:br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Bead String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8E9AFA-6D37-9D43-BE80-4352FAF09EFB}"/>
              </a:ext>
            </a:extLst>
          </p:cNvPr>
          <p:cNvGrpSpPr/>
          <p:nvPr/>
        </p:nvGrpSpPr>
        <p:grpSpPr>
          <a:xfrm>
            <a:off x="166257" y="3742858"/>
            <a:ext cx="8811488" cy="691084"/>
            <a:chOff x="221676" y="3847477"/>
            <a:chExt cx="11748650" cy="9214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A8689B-C1AA-2845-848B-6FA358F2DB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21676" y="3847477"/>
              <a:ext cx="4251366" cy="9214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310800-E9AB-7148-B37E-9A60663AC6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8960" y="3847477"/>
              <a:ext cx="4251366" cy="9214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03813D6-AE26-2549-9FAE-D6FB54763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73041" y="3847477"/>
              <a:ext cx="3245919" cy="921445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0AAE5C5-DFA9-9E4A-BE95-0682D953DC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7798" y="3713258"/>
            <a:ext cx="605205" cy="7013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CF1C36-FC00-AF48-AE58-411AE9EA61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5398" y="3713255"/>
            <a:ext cx="605205" cy="701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F90277-8B7E-B749-B91E-06922973C5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8198" y="3713255"/>
            <a:ext cx="605205" cy="701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B42692-EAD5-7146-BEAA-4113193A3C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0998" y="3713255"/>
            <a:ext cx="605205" cy="7013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6819CF-E11C-A54E-B94E-673E7F716E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636" y="3711480"/>
            <a:ext cx="605205" cy="70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0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3B8A-AF17-424D-931A-898BE4253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1389037"/>
            <a:ext cx="6858000" cy="68123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2409C"/>
                </a:solidFill>
                <a:latin typeface="Century Gothic" panose="020B0502020202020204" pitchFamily="34" charset="0"/>
              </a:rPr>
              <a:t>Phoneme Counting</a:t>
            </a:r>
            <a:br>
              <a:rPr lang="en-US" b="1" dirty="0">
                <a:solidFill>
                  <a:srgbClr val="22409C"/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22409C"/>
                </a:solidFill>
                <a:latin typeface="Century Gothic" panose="020B0502020202020204" pitchFamily="34" charset="0"/>
              </a:rPr>
              <a:t>Bead String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147006-30E2-5F4E-896B-BFC3AAF83587}"/>
              </a:ext>
            </a:extLst>
          </p:cNvPr>
          <p:cNvSpPr txBox="1"/>
          <p:nvPr/>
        </p:nvSpPr>
        <p:spPr>
          <a:xfrm>
            <a:off x="1401288" y="2365285"/>
            <a:ext cx="634142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>
                <a:latin typeface="Century Gothic" panose="020B0502020202020204" pitchFamily="34" charset="0"/>
              </a:rPr>
              <a:t>Activity:</a:t>
            </a:r>
          </a:p>
          <a:p>
            <a:pPr>
              <a:spcAft>
                <a:spcPts val="300"/>
              </a:spcAft>
            </a:pPr>
            <a:endParaRPr lang="en-US" sz="1050" dirty="0">
              <a:latin typeface="Century Gothic" panose="020B0502020202020204" pitchFamily="34" charset="0"/>
            </a:endParaRPr>
          </a:p>
          <a:p>
            <a:pPr marL="342900" lvl="0" indent="-342900">
              <a:spcAft>
                <a:spcPts val="9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Model the process of segmenting the phonemes in a word, while moving one bead for each sound. Move the beads by advancing to the next slide.</a:t>
            </a:r>
          </a:p>
          <a:p>
            <a:pPr marL="342900" lvl="0" indent="-342900">
              <a:spcAft>
                <a:spcPts val="9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Guide the student(s) in segmenting and counting the phonemes in a word.  </a:t>
            </a:r>
          </a:p>
          <a:p>
            <a:pPr marL="342900" lvl="0" indent="-342900">
              <a:spcAft>
                <a:spcPts val="9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Move one bead for each sound the student says.</a:t>
            </a:r>
          </a:p>
          <a:p>
            <a:pPr marL="342900" lvl="0" indent="-342900">
              <a:spcAft>
                <a:spcPts val="9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If the student is able, you can provide remote access for the student to control the movement with the arrow keys. </a:t>
            </a:r>
          </a:p>
        </p:txBody>
      </p:sp>
    </p:spTree>
    <p:extLst>
      <p:ext uri="{BB962C8B-B14F-4D97-AF65-F5344CB8AC3E}">
        <p14:creationId xmlns:p14="http://schemas.microsoft.com/office/powerpoint/2010/main" val="288217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A3BE3B-11AA-A74A-A553-E3305DFA17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2694" y="2596983"/>
            <a:ext cx="605205" cy="701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1B7D5F-ABA8-6D43-BEA9-545CD9AF19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5494" y="2596983"/>
            <a:ext cx="605205" cy="701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421029-7694-4A42-A3EF-2B796AE85D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8294" y="2596982"/>
            <a:ext cx="605205" cy="701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779B68-E998-034C-A4CD-EED65AEDE1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8689" y="2596981"/>
            <a:ext cx="605205" cy="701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DCCBCC-1C24-244D-898A-24CB3148C7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9084" y="2596981"/>
            <a:ext cx="605205" cy="70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7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A3BE3B-11AA-A74A-A553-E3305DFA17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2694" y="2596983"/>
            <a:ext cx="605205" cy="701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1B7D5F-ABA8-6D43-BEA9-545CD9AF19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5494" y="2596983"/>
            <a:ext cx="605205" cy="701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421029-7694-4A42-A3EF-2B796AE85D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8294" y="2596982"/>
            <a:ext cx="605205" cy="701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779B68-E998-034C-A4CD-EED65AEDE1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5894" y="2596981"/>
            <a:ext cx="605205" cy="701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35973-8519-8D45-A817-5525683136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8689" y="2596981"/>
            <a:ext cx="605205" cy="70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58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A3BE3B-11AA-A74A-A553-E3305DFA17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2694" y="2596983"/>
            <a:ext cx="605205" cy="701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1B7D5F-ABA8-6D43-BEA9-545CD9AF19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5494" y="2596983"/>
            <a:ext cx="605205" cy="701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421029-7694-4A42-A3EF-2B796AE85D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3094" y="2596981"/>
            <a:ext cx="605205" cy="701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779B68-E998-034C-A4CD-EED65AEDE1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5894" y="2596981"/>
            <a:ext cx="605205" cy="701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E57F10-BBFF-D940-9E4C-C0AEDDBEDB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8294" y="2596982"/>
            <a:ext cx="605205" cy="70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6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A3BE3B-11AA-A74A-A553-E3305DFA17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2694" y="2596983"/>
            <a:ext cx="605205" cy="701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1B7D5F-ABA8-6D43-BEA9-545CD9AF19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294" y="2596981"/>
            <a:ext cx="605205" cy="701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421029-7694-4A42-A3EF-2B796AE85D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3094" y="2596981"/>
            <a:ext cx="605205" cy="701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779B68-E998-034C-A4CD-EED65AEDE1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5894" y="2596981"/>
            <a:ext cx="605205" cy="701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25AE38-0C94-5F43-9A9C-228D63C58C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336" y="2596982"/>
            <a:ext cx="605205" cy="70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55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A3BE3B-11AA-A74A-A553-E3305DFA17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7494" y="2596980"/>
            <a:ext cx="605205" cy="701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1B7D5F-ABA8-6D43-BEA9-545CD9AF19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294" y="2596981"/>
            <a:ext cx="605205" cy="701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421029-7694-4A42-A3EF-2B796AE85D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3094" y="2596981"/>
            <a:ext cx="605205" cy="701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779B68-E998-034C-A4CD-EED65AEDE1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5894" y="2596981"/>
            <a:ext cx="605205" cy="701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8C94C5-7135-9C4B-9E21-0BE55C712D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253" y="2596982"/>
            <a:ext cx="605205" cy="70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A3BE3B-11AA-A74A-A553-E3305DFA17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7494" y="2596980"/>
            <a:ext cx="605205" cy="701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1B7D5F-ABA8-6D43-BEA9-545CD9AF19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294" y="2596981"/>
            <a:ext cx="605205" cy="701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421029-7694-4A42-A3EF-2B796AE85D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3094" y="2596981"/>
            <a:ext cx="605205" cy="701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779B68-E998-034C-A4CD-EED65AEDE1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5894" y="2596981"/>
            <a:ext cx="605205" cy="701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8C94C5-7135-9C4B-9E21-0BE55C712D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099" y="2596980"/>
            <a:ext cx="605205" cy="70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17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1354</TotalTime>
  <Words>2142</Words>
  <Application>Microsoft Macintosh PowerPoint</Application>
  <PresentationFormat>On-screen Show (4:3)</PresentationFormat>
  <Paragraphs>74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Phoneme Counting Bead String</vt:lpstr>
      <vt:lpstr>Phoneme Counting Bead String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Bead Strings</dc:title>
  <dc:creator>Pullen,Paige Cullen</dc:creator>
  <cp:lastModifiedBy>Mindy</cp:lastModifiedBy>
  <cp:revision>23</cp:revision>
  <dcterms:created xsi:type="dcterms:W3CDTF">2020-03-28T02:25:30Z</dcterms:created>
  <dcterms:modified xsi:type="dcterms:W3CDTF">2020-04-09T15:35:00Z</dcterms:modified>
</cp:coreProperties>
</file>