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499" r:id="rId2"/>
    <p:sldId id="510" r:id="rId3"/>
    <p:sldId id="511" r:id="rId4"/>
    <p:sldId id="512" r:id="rId5"/>
    <p:sldId id="504" r:id="rId6"/>
    <p:sldId id="505" r:id="rId7"/>
    <p:sldId id="506" r:id="rId8"/>
    <p:sldId id="507" r:id="rId9"/>
    <p:sldId id="508" r:id="rId10"/>
    <p:sldId id="509" r:id="rId11"/>
    <p:sldId id="513" r:id="rId12"/>
    <p:sldId id="514" r:id="rId13"/>
    <p:sldId id="515" r:id="rId14"/>
    <p:sldId id="534" r:id="rId15"/>
    <p:sldId id="541" r:id="rId16"/>
    <p:sldId id="542" r:id="rId17"/>
    <p:sldId id="517" r:id="rId18"/>
    <p:sldId id="536" r:id="rId19"/>
    <p:sldId id="537" r:id="rId20"/>
    <p:sldId id="538" r:id="rId21"/>
    <p:sldId id="539" r:id="rId22"/>
    <p:sldId id="54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20" autoAdjust="0"/>
    <p:restoredTop sz="82564" autoAdjust="0"/>
  </p:normalViewPr>
  <p:slideViewPr>
    <p:cSldViewPr snapToGrid="0">
      <p:cViewPr>
        <p:scale>
          <a:sx n="62" d="100"/>
          <a:sy n="62" d="100"/>
        </p:scale>
        <p:origin x="696" y="6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22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16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06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5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0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88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1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57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86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49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836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67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5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7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2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16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Uncover words (pull down white box)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63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48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2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439D75-868C-4A31-B9BE-3AD63985BDD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Long /ā/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Sound Practice Lists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ay 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x-ray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9E1AFE9-4D8C-444A-ACD4-3214A2E6BD5B}"/>
              </a:ext>
            </a:extLst>
          </p:cNvPr>
          <p:cNvSpPr/>
          <p:nvPr/>
        </p:nvSpPr>
        <p:spPr>
          <a:xfrm>
            <a:off x="180976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F61B89F-7F0D-4838-BBB4-8E1E8F73163E}"/>
              </a:ext>
            </a:extLst>
          </p:cNvPr>
          <p:cNvSpPr/>
          <p:nvPr/>
        </p:nvSpPr>
        <p:spPr>
          <a:xfrm>
            <a:off x="2433632" y="1138101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DD1B6B4-8F50-4CB3-AA7C-BBA334B734D0}"/>
              </a:ext>
            </a:extLst>
          </p:cNvPr>
          <p:cNvSpPr/>
          <p:nvPr/>
        </p:nvSpPr>
        <p:spPr>
          <a:xfrm>
            <a:off x="4645814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8FFC82-440D-4C89-BF28-C00733F4E6A2}"/>
              </a:ext>
            </a:extLst>
          </p:cNvPr>
          <p:cNvSpPr/>
          <p:nvPr/>
        </p:nvSpPr>
        <p:spPr>
          <a:xfrm>
            <a:off x="6936373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0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Long a mixed review-/ā/</a:t>
            </a:r>
          </a:p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(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ai, ay)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297199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</p:spTree>
    <p:extLst>
      <p:ext uri="{BB962C8B-B14F-4D97-AF65-F5344CB8AC3E}">
        <p14:creationId xmlns:p14="http://schemas.microsoft.com/office/powerpoint/2010/main" val="2309413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297199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8B82EB5-264B-4866-8CD1-8616400795D7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Long a mixed review-/ā/</a:t>
            </a:r>
          </a:p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(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ai, ay)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5" name="Picture 24" descr="A picture containing table&#10;&#10;Description automatically generated">
            <a:extLst>
              <a:ext uri="{FF2B5EF4-FFF2-40B4-BE49-F238E27FC236}">
                <a16:creationId xmlns:a16="http://schemas.microsoft.com/office/drawing/2014/main" id="{E65364A6-CDD1-49DE-89B2-068EEC901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2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297199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15C326E-41BB-493B-8E6C-635864784C15}"/>
              </a:ext>
            </a:extLst>
          </p:cNvPr>
          <p:cNvSpPr/>
          <p:nvPr/>
        </p:nvSpPr>
        <p:spPr>
          <a:xfrm>
            <a:off x="180976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8B1742-E179-4B1C-8382-46513384ABAA}"/>
              </a:ext>
            </a:extLst>
          </p:cNvPr>
          <p:cNvSpPr/>
          <p:nvPr/>
        </p:nvSpPr>
        <p:spPr>
          <a:xfrm>
            <a:off x="2433632" y="1138101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4EB97C-EE9B-49C1-9645-2CF2FBB587B0}"/>
              </a:ext>
            </a:extLst>
          </p:cNvPr>
          <p:cNvSpPr/>
          <p:nvPr/>
        </p:nvSpPr>
        <p:spPr>
          <a:xfrm>
            <a:off x="4645814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696CE3-F19C-4709-A0D6-985A34B61CCE}"/>
              </a:ext>
            </a:extLst>
          </p:cNvPr>
          <p:cNvSpPr/>
          <p:nvPr/>
        </p:nvSpPr>
        <p:spPr>
          <a:xfrm>
            <a:off x="6936373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7137931-F067-4431-813B-ADA84C881B45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Long a mixed review-/ā/</a:t>
            </a:r>
          </a:p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(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ai, ay)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0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54925" y="206963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219935" y="3077327"/>
            <a:ext cx="205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6837325" y="2038039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454924" y="414203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454924" y="520673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54924" y="307732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3167339" y="2053839"/>
            <a:ext cx="215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3219935" y="4142030"/>
            <a:ext cx="238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greatness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6837324" y="2998411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greatly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4A99DF6-2738-4291-BC8D-968AED9E84C8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-/ā/</a:t>
            </a:r>
          </a:p>
        </p:txBody>
      </p:sp>
    </p:spTree>
    <p:extLst>
      <p:ext uri="{BB962C8B-B14F-4D97-AF65-F5344CB8AC3E}">
        <p14:creationId xmlns:p14="http://schemas.microsoft.com/office/powerpoint/2010/main" val="1784425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54925" y="206963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167339" y="3077327"/>
            <a:ext cx="205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6837325" y="2038039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454924" y="414203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454924" y="520673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54924" y="307732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3167339" y="2053839"/>
            <a:ext cx="215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3219935" y="4142030"/>
            <a:ext cx="238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greatness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6837324" y="2998411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greatly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4A99DF6-2738-4291-BC8D-968AED9E84C8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-/ā/</a:t>
            </a:r>
          </a:p>
        </p:txBody>
      </p:sp>
      <p:pic>
        <p:nvPicPr>
          <p:cNvPr id="12" name="Picture 11" descr="A picture containing table&#10;&#10;Description automatically generated">
            <a:extLst>
              <a:ext uri="{FF2B5EF4-FFF2-40B4-BE49-F238E27FC236}">
                <a16:creationId xmlns:a16="http://schemas.microsoft.com/office/drawing/2014/main" id="{1E679A5E-C7EF-45DD-8750-2A3F427FD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4" grpId="0"/>
      <p:bldP spid="15" grpId="0"/>
      <p:bldP spid="16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54925" y="206963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219935" y="2998411"/>
            <a:ext cx="205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6837325" y="2038039"/>
            <a:ext cx="17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454924" y="414203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454924" y="5206734"/>
            <a:ext cx="188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54924" y="307732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3167339" y="2053839"/>
            <a:ext cx="215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3219935" y="4142030"/>
            <a:ext cx="238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greatness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6837324" y="2998411"/>
            <a:ext cx="1757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greatly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4A99DF6-2738-4291-BC8D-968AED9E84C8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-/ā/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2CD03F-79B2-4979-8E09-7AB17C4125B1}"/>
              </a:ext>
            </a:extLst>
          </p:cNvPr>
          <p:cNvSpPr/>
          <p:nvPr/>
        </p:nvSpPr>
        <p:spPr>
          <a:xfrm>
            <a:off x="401103" y="115252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20631D-B059-4B6F-B086-3A936BB8FA57}"/>
              </a:ext>
            </a:extLst>
          </p:cNvPr>
          <p:cNvSpPr/>
          <p:nvPr/>
        </p:nvSpPr>
        <p:spPr>
          <a:xfrm>
            <a:off x="3039644" y="1152525"/>
            <a:ext cx="2721076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4724AD-8E48-4740-BF0F-2D9271F69BB0}"/>
              </a:ext>
            </a:extLst>
          </p:cNvPr>
          <p:cNvSpPr/>
          <p:nvPr/>
        </p:nvSpPr>
        <p:spPr>
          <a:xfrm>
            <a:off x="6731687" y="1258052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8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eigh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1538130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eight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1538130" y="295227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freight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1538130" y="399944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reign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6212049" y="4913883"/>
            <a:ext cx="1809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3807304" y="293880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sleigh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3807304" y="395879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6212050" y="293063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neigh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3807303" y="491388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1538129" y="491388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beige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3807304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6212050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6212050" y="395158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feign</a:t>
            </a:r>
          </a:p>
        </p:txBody>
      </p:sp>
    </p:spTree>
    <p:extLst>
      <p:ext uri="{BB962C8B-B14F-4D97-AF65-F5344CB8AC3E}">
        <p14:creationId xmlns:p14="http://schemas.microsoft.com/office/powerpoint/2010/main" val="1599860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070BDBCA-5642-4DAE-A824-F6597CD687B3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eigh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-/ā/</a:t>
            </a:r>
          </a:p>
        </p:txBody>
      </p:sp>
      <p:pic>
        <p:nvPicPr>
          <p:cNvPr id="18" name="Picture 17" descr="A picture containing table&#10;&#10;Description automatically generated">
            <a:extLst>
              <a:ext uri="{FF2B5EF4-FFF2-40B4-BE49-F238E27FC236}">
                <a16:creationId xmlns:a16="http://schemas.microsoft.com/office/drawing/2014/main" id="{4A227052-F736-4CAE-B837-E6D458BBD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F9FCCB4-DA4A-494A-89E5-1A06BE1830CF}"/>
              </a:ext>
            </a:extLst>
          </p:cNvPr>
          <p:cNvSpPr txBox="1"/>
          <p:nvPr/>
        </p:nvSpPr>
        <p:spPr>
          <a:xfrm>
            <a:off x="1538130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eight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BEEDA4-8B48-DB4D-9546-6CD1EE6D4B8A}"/>
              </a:ext>
            </a:extLst>
          </p:cNvPr>
          <p:cNvSpPr txBox="1"/>
          <p:nvPr/>
        </p:nvSpPr>
        <p:spPr>
          <a:xfrm>
            <a:off x="1538130" y="295227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freight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5F448-6728-7D41-B83F-0C7811AB7CB3}"/>
              </a:ext>
            </a:extLst>
          </p:cNvPr>
          <p:cNvSpPr txBox="1"/>
          <p:nvPr/>
        </p:nvSpPr>
        <p:spPr>
          <a:xfrm>
            <a:off x="1538130" y="399944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reign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17AE2F-150F-7C46-8DAE-987A7BE2C10B}"/>
              </a:ext>
            </a:extLst>
          </p:cNvPr>
          <p:cNvSpPr txBox="1"/>
          <p:nvPr/>
        </p:nvSpPr>
        <p:spPr>
          <a:xfrm>
            <a:off x="6212049" y="4913883"/>
            <a:ext cx="1809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6DE681-9FCC-1746-8691-4BCC54F55A9D}"/>
              </a:ext>
            </a:extLst>
          </p:cNvPr>
          <p:cNvSpPr txBox="1"/>
          <p:nvPr/>
        </p:nvSpPr>
        <p:spPr>
          <a:xfrm>
            <a:off x="3807304" y="293880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sleigh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DD314C-0498-3B49-95D6-B22D96FE8579}"/>
              </a:ext>
            </a:extLst>
          </p:cNvPr>
          <p:cNvSpPr txBox="1"/>
          <p:nvPr/>
        </p:nvSpPr>
        <p:spPr>
          <a:xfrm>
            <a:off x="3807304" y="395879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15F846-0578-624A-BF3D-03F6FCF16711}"/>
              </a:ext>
            </a:extLst>
          </p:cNvPr>
          <p:cNvSpPr txBox="1"/>
          <p:nvPr/>
        </p:nvSpPr>
        <p:spPr>
          <a:xfrm>
            <a:off x="6212050" y="293063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neigh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8E995B-CF62-3044-98A2-4512C6C3B686}"/>
              </a:ext>
            </a:extLst>
          </p:cNvPr>
          <p:cNvSpPr txBox="1"/>
          <p:nvPr/>
        </p:nvSpPr>
        <p:spPr>
          <a:xfrm>
            <a:off x="3807303" y="491388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E2B940-2272-0841-A843-D8C656860E39}"/>
              </a:ext>
            </a:extLst>
          </p:cNvPr>
          <p:cNvSpPr txBox="1"/>
          <p:nvPr/>
        </p:nvSpPr>
        <p:spPr>
          <a:xfrm>
            <a:off x="1538129" y="491388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beige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35341C-739E-AF40-9194-6F34ADCC95D1}"/>
              </a:ext>
            </a:extLst>
          </p:cNvPr>
          <p:cNvSpPr txBox="1"/>
          <p:nvPr/>
        </p:nvSpPr>
        <p:spPr>
          <a:xfrm>
            <a:off x="3807304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10F90C-2DD8-CA4B-9474-2B8D24EA2214}"/>
              </a:ext>
            </a:extLst>
          </p:cNvPr>
          <p:cNvSpPr txBox="1"/>
          <p:nvPr/>
        </p:nvSpPr>
        <p:spPr>
          <a:xfrm>
            <a:off x="6212050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rein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F0DCE3-6552-8A4B-9E29-AF1BA8E9626A}"/>
              </a:ext>
            </a:extLst>
          </p:cNvPr>
          <p:cNvSpPr txBox="1"/>
          <p:nvPr/>
        </p:nvSpPr>
        <p:spPr>
          <a:xfrm>
            <a:off x="6212050" y="395158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feign</a:t>
            </a:r>
          </a:p>
        </p:txBody>
      </p:sp>
    </p:spTree>
    <p:extLst>
      <p:ext uri="{BB962C8B-B14F-4D97-AF65-F5344CB8AC3E}">
        <p14:creationId xmlns:p14="http://schemas.microsoft.com/office/powerpoint/2010/main" val="314765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130EFC31-B118-481A-AE1C-66B5F52AFFF1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eigh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-/ā/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0AE697-1194-6944-AE2D-530944AB22DD}"/>
              </a:ext>
            </a:extLst>
          </p:cNvPr>
          <p:cNvSpPr txBox="1"/>
          <p:nvPr/>
        </p:nvSpPr>
        <p:spPr>
          <a:xfrm>
            <a:off x="1538130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eight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3F94D8-CEE2-8D48-95B6-34031CB119E3}"/>
              </a:ext>
            </a:extLst>
          </p:cNvPr>
          <p:cNvSpPr txBox="1"/>
          <p:nvPr/>
        </p:nvSpPr>
        <p:spPr>
          <a:xfrm>
            <a:off x="1538130" y="295227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freight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897685-3DD0-1146-972D-EDB9131C947C}"/>
              </a:ext>
            </a:extLst>
          </p:cNvPr>
          <p:cNvSpPr txBox="1"/>
          <p:nvPr/>
        </p:nvSpPr>
        <p:spPr>
          <a:xfrm>
            <a:off x="1538130" y="399944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reign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65EF81-BA42-A84E-B3EF-FD4805D57B35}"/>
              </a:ext>
            </a:extLst>
          </p:cNvPr>
          <p:cNvSpPr txBox="1"/>
          <p:nvPr/>
        </p:nvSpPr>
        <p:spPr>
          <a:xfrm>
            <a:off x="6212049" y="4913883"/>
            <a:ext cx="1809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DE1824-4DBE-AF4F-9D11-ECB403C98B5F}"/>
              </a:ext>
            </a:extLst>
          </p:cNvPr>
          <p:cNvSpPr txBox="1"/>
          <p:nvPr/>
        </p:nvSpPr>
        <p:spPr>
          <a:xfrm>
            <a:off x="3807304" y="293880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sleigh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110D86-6B8C-2E4F-9055-44B9E1DF0700}"/>
              </a:ext>
            </a:extLst>
          </p:cNvPr>
          <p:cNvSpPr txBox="1"/>
          <p:nvPr/>
        </p:nvSpPr>
        <p:spPr>
          <a:xfrm>
            <a:off x="3807304" y="395879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044366-4BA3-2042-AE5D-830EF3C11375}"/>
              </a:ext>
            </a:extLst>
          </p:cNvPr>
          <p:cNvSpPr txBox="1"/>
          <p:nvPr/>
        </p:nvSpPr>
        <p:spPr>
          <a:xfrm>
            <a:off x="6212050" y="293063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neigh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9D1F44-57E8-8E48-91C9-1C3DA6A59FEF}"/>
              </a:ext>
            </a:extLst>
          </p:cNvPr>
          <p:cNvSpPr txBox="1"/>
          <p:nvPr/>
        </p:nvSpPr>
        <p:spPr>
          <a:xfrm>
            <a:off x="3807303" y="491388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4F8660A-0D0F-C046-BA0F-50A45C5FAA34}"/>
              </a:ext>
            </a:extLst>
          </p:cNvPr>
          <p:cNvSpPr txBox="1"/>
          <p:nvPr/>
        </p:nvSpPr>
        <p:spPr>
          <a:xfrm>
            <a:off x="1538129" y="491388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beige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AFDA99-99E2-664D-B99C-BAFBAA7D0F42}"/>
              </a:ext>
            </a:extLst>
          </p:cNvPr>
          <p:cNvSpPr txBox="1"/>
          <p:nvPr/>
        </p:nvSpPr>
        <p:spPr>
          <a:xfrm>
            <a:off x="3807304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7FEA66B-61EB-7A4E-BA77-5F4FF4BFE7B1}"/>
              </a:ext>
            </a:extLst>
          </p:cNvPr>
          <p:cNvSpPr txBox="1"/>
          <p:nvPr/>
        </p:nvSpPr>
        <p:spPr>
          <a:xfrm>
            <a:off x="6212050" y="1924437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rein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0A2669-D33F-E949-836C-778805637580}"/>
              </a:ext>
            </a:extLst>
          </p:cNvPr>
          <p:cNvSpPr txBox="1"/>
          <p:nvPr/>
        </p:nvSpPr>
        <p:spPr>
          <a:xfrm>
            <a:off x="6212050" y="395158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feign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B69FA3-BA91-40DF-9C61-AD0948BB5068}"/>
              </a:ext>
            </a:extLst>
          </p:cNvPr>
          <p:cNvSpPr/>
          <p:nvPr/>
        </p:nvSpPr>
        <p:spPr>
          <a:xfrm>
            <a:off x="1554647" y="149318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E5686D3-043C-4D5D-94EE-985D25DF49F5}"/>
              </a:ext>
            </a:extLst>
          </p:cNvPr>
          <p:cNvSpPr/>
          <p:nvPr/>
        </p:nvSpPr>
        <p:spPr>
          <a:xfrm>
            <a:off x="3807303" y="1493186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00A8DF-4757-4CD9-884B-F50E3FC0F6D3}"/>
              </a:ext>
            </a:extLst>
          </p:cNvPr>
          <p:cNvSpPr/>
          <p:nvPr/>
        </p:nvSpPr>
        <p:spPr>
          <a:xfrm>
            <a:off x="6019485" y="1493185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297199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taste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lake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stare</a:t>
            </a:r>
          </a:p>
        </p:txBody>
      </p:sp>
    </p:spTree>
    <p:extLst>
      <p:ext uri="{BB962C8B-B14F-4D97-AF65-F5344CB8AC3E}">
        <p14:creationId xmlns:p14="http://schemas.microsoft.com/office/powerpoint/2010/main" val="1150671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102870"/>
            <a:ext cx="9144000" cy="104965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Long a mixed review-/ā/</a:t>
            </a:r>
          </a:p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(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ai, ay,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eigh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889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795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22138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607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513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889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795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701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607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2513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889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795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701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607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25137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9850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8910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27970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7030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260903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</p:spTree>
    <p:extLst>
      <p:ext uri="{BB962C8B-B14F-4D97-AF65-F5344CB8AC3E}">
        <p14:creationId xmlns:p14="http://schemas.microsoft.com/office/powerpoint/2010/main" val="3951973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3721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3627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30450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3439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3345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3721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3627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3533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3439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3345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3721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3627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3533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3439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33450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3816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3722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3628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3534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34402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CC506A20-BB99-4AA0-869E-0C05CB4F9277}"/>
              </a:ext>
            </a:extLst>
          </p:cNvPr>
          <p:cNvSpPr txBox="1">
            <a:spLocks/>
          </p:cNvSpPr>
          <p:nvPr/>
        </p:nvSpPr>
        <p:spPr>
          <a:xfrm>
            <a:off x="0" y="102870"/>
            <a:ext cx="9144000" cy="104965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Long a mixed review-/ā/</a:t>
            </a:r>
          </a:p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(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ai, ay,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eigh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5" name="Picture 24" descr="A picture containing table&#10;&#10;Description automatically generated">
            <a:extLst>
              <a:ext uri="{FF2B5EF4-FFF2-40B4-BE49-F238E27FC236}">
                <a16:creationId xmlns:a16="http://schemas.microsoft.com/office/drawing/2014/main" id="{5F75447E-6B17-42DF-8971-007B6B1AF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2681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2587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200600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2399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2305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2681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2587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2493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2399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2305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2681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2587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break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2493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2399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vein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230596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27772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26832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25892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weigh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24952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great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240121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0F63A30-353F-4A40-BFC8-A94F9329F28E}"/>
              </a:ext>
            </a:extLst>
          </p:cNvPr>
          <p:cNvSpPr/>
          <p:nvPr/>
        </p:nvSpPr>
        <p:spPr>
          <a:xfrm>
            <a:off x="180976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22945C-2CE5-485C-A133-920978237D5D}"/>
              </a:ext>
            </a:extLst>
          </p:cNvPr>
          <p:cNvSpPr/>
          <p:nvPr/>
        </p:nvSpPr>
        <p:spPr>
          <a:xfrm>
            <a:off x="2433632" y="1138101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DD2E0C-E1AC-44FB-9B25-304D2EF6EED7}"/>
              </a:ext>
            </a:extLst>
          </p:cNvPr>
          <p:cNvSpPr/>
          <p:nvPr/>
        </p:nvSpPr>
        <p:spPr>
          <a:xfrm>
            <a:off x="4645814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499409A-220E-4790-BC37-15E41A25DEE7}"/>
              </a:ext>
            </a:extLst>
          </p:cNvPr>
          <p:cNvSpPr/>
          <p:nvPr/>
        </p:nvSpPr>
        <p:spPr>
          <a:xfrm>
            <a:off x="6936373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9AF59BC4-029D-45B2-A003-2B8B6DB78A45}"/>
              </a:ext>
            </a:extLst>
          </p:cNvPr>
          <p:cNvSpPr txBox="1">
            <a:spLocks/>
          </p:cNvSpPr>
          <p:nvPr/>
        </p:nvSpPr>
        <p:spPr>
          <a:xfrm>
            <a:off x="0" y="102870"/>
            <a:ext cx="9144000" cy="104965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Long a mixed review-/ā/</a:t>
            </a:r>
          </a:p>
          <a:p>
            <a:pPr algn="ctr"/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(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ai, ay,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ea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, </a:t>
            </a:r>
            <a:r>
              <a:rPr lang="en-US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eigh</a:t>
            </a:r>
            <a:r>
              <a:rPr lang="en-US" b="1" dirty="0">
                <a:solidFill>
                  <a:srgbClr val="22409C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en-US" sz="54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297199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taste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lake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stare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98678F82-E486-481B-AFF5-EE29DAFCD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5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a_e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-/ā/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297199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taste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tale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flame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care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lake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ABD553-02B8-4175-8D8A-F6E40E1CD071}"/>
              </a:ext>
            </a:extLst>
          </p:cNvPr>
          <p:cNvSpPr/>
          <p:nvPr/>
        </p:nvSpPr>
        <p:spPr>
          <a:xfrm>
            <a:off x="180976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BCA954-7356-42A2-9F34-1A3FA70EB848}"/>
              </a:ext>
            </a:extLst>
          </p:cNvPr>
          <p:cNvSpPr/>
          <p:nvPr/>
        </p:nvSpPr>
        <p:spPr>
          <a:xfrm>
            <a:off x="2433632" y="1138101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3C12AE-DBE4-4040-8682-79E402F7155A}"/>
              </a:ext>
            </a:extLst>
          </p:cNvPr>
          <p:cNvSpPr/>
          <p:nvPr/>
        </p:nvSpPr>
        <p:spPr>
          <a:xfrm>
            <a:off x="4645814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D796CB-3387-4F5A-B913-123C2A30B130}"/>
              </a:ext>
            </a:extLst>
          </p:cNvPr>
          <p:cNvSpPr/>
          <p:nvPr/>
        </p:nvSpPr>
        <p:spPr>
          <a:xfrm>
            <a:off x="6936373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1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ai -/ā/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2971998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</p:spTree>
    <p:extLst>
      <p:ext uri="{BB962C8B-B14F-4D97-AF65-F5344CB8AC3E}">
        <p14:creationId xmlns:p14="http://schemas.microsoft.com/office/powerpoint/2010/main" val="325610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ai 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B948071F-000C-436E-ADC4-613BAB74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ai 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chain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aim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sprain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braid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9FF86E-F364-49A7-95D2-1D1D822352D8}"/>
              </a:ext>
            </a:extLst>
          </p:cNvPr>
          <p:cNvSpPr/>
          <p:nvPr/>
        </p:nvSpPr>
        <p:spPr>
          <a:xfrm>
            <a:off x="180976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CB3B781-3EB1-4037-87C4-223A637B81E2}"/>
              </a:ext>
            </a:extLst>
          </p:cNvPr>
          <p:cNvSpPr/>
          <p:nvPr/>
        </p:nvSpPr>
        <p:spPr>
          <a:xfrm>
            <a:off x="2433632" y="1138101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9826057-23D4-4927-A4E9-D628282AF2CA}"/>
              </a:ext>
            </a:extLst>
          </p:cNvPr>
          <p:cNvSpPr/>
          <p:nvPr/>
        </p:nvSpPr>
        <p:spPr>
          <a:xfrm>
            <a:off x="4645814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9DE2E8F-5FE9-4BD2-9AD2-E8BA7D56B2D6}"/>
              </a:ext>
            </a:extLst>
          </p:cNvPr>
          <p:cNvSpPr/>
          <p:nvPr/>
        </p:nvSpPr>
        <p:spPr>
          <a:xfrm>
            <a:off x="6936373" y="1138100"/>
            <a:ext cx="1957388" cy="49312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ay 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x-ray</a:t>
            </a:r>
          </a:p>
        </p:txBody>
      </p:sp>
    </p:spTree>
    <p:extLst>
      <p:ext uri="{BB962C8B-B14F-4D97-AF65-F5344CB8AC3E}">
        <p14:creationId xmlns:p14="http://schemas.microsoft.com/office/powerpoint/2010/main" val="43538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BD83-B716-42B0-A504-4A0F1959A996}"/>
              </a:ext>
            </a:extLst>
          </p:cNvPr>
          <p:cNvSpPr txBox="1">
            <a:spLocks/>
          </p:cNvSpPr>
          <p:nvPr/>
        </p:nvSpPr>
        <p:spPr>
          <a:xfrm>
            <a:off x="0" y="250826"/>
            <a:ext cx="9144000" cy="9016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ay - /ā/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play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gray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slay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jay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tray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stray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pray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0395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9" y="20301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clay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0207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hay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0113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bay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9" y="500199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0491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say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9" y="20397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0303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lay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0209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ray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011519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x-ray</a:t>
            </a:r>
          </a:p>
        </p:txBody>
      </p:sp>
      <p:pic>
        <p:nvPicPr>
          <p:cNvPr id="24" name="Picture 23" descr="A picture containing table&#10;&#10;Description automatically generated">
            <a:extLst>
              <a:ext uri="{FF2B5EF4-FFF2-40B4-BE49-F238E27FC236}">
                <a16:creationId xmlns:a16="http://schemas.microsoft.com/office/drawing/2014/main" id="{772C8792-468D-441D-A9E3-986981DD4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29" y="6074979"/>
            <a:ext cx="880899" cy="78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663</Words>
  <Application>Microsoft Macintosh PowerPoint</Application>
  <PresentationFormat>On-screen Show (4:3)</PresentationFormat>
  <Paragraphs>426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35</cp:revision>
  <dcterms:created xsi:type="dcterms:W3CDTF">2020-03-23T18:02:58Z</dcterms:created>
  <dcterms:modified xsi:type="dcterms:W3CDTF">2020-04-01T22:28:37Z</dcterms:modified>
</cp:coreProperties>
</file>