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0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2667ee0a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2667ee0af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2667ee0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2667ee0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2667ee0a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2667ee0a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2667ee0a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2667ee0a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2667ee0a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2667ee0a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2667ee0a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2667ee0a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2667ee0a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2667ee0a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2667ee0a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2667ee0a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2667ee0af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2667ee0af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No Century Gothic?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No problem. Follow these steps.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117" name="Google Shape;117;p22"/>
          <p:cNvCxnSpPr/>
          <p:nvPr/>
        </p:nvCxnSpPr>
        <p:spPr>
          <a:xfrm>
            <a:off x="2003475" y="2053775"/>
            <a:ext cx="754200" cy="881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18" name="Google Shape;118;p22"/>
          <p:cNvSpPr/>
          <p:nvPr/>
        </p:nvSpPr>
        <p:spPr>
          <a:xfrm>
            <a:off x="2508200" y="2645850"/>
            <a:ext cx="2126400" cy="18579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Step 8: </a:t>
            </a:r>
            <a:b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Make sure you open the file that has the yellow/white rectangle, not the PPT icon. It helps to delete the PPT file from your Google Drive.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4" y="152400"/>
            <a:ext cx="8602133" cy="483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61" name="Google Shape;61;p14"/>
          <p:cNvCxnSpPr/>
          <p:nvPr/>
        </p:nvCxnSpPr>
        <p:spPr>
          <a:xfrm>
            <a:off x="2008325" y="3344175"/>
            <a:ext cx="8814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62" name="Google Shape;62;p14"/>
          <p:cNvSpPr/>
          <p:nvPr/>
        </p:nvSpPr>
        <p:spPr>
          <a:xfrm>
            <a:off x="2871625" y="2998850"/>
            <a:ext cx="2126400" cy="763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Step 1: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Click on the PowerPoint to download it.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68" name="Google Shape;68;p15"/>
          <p:cNvCxnSpPr/>
          <p:nvPr/>
        </p:nvCxnSpPr>
        <p:spPr>
          <a:xfrm rot="10800000" flipH="1">
            <a:off x="1408550" y="3344025"/>
            <a:ext cx="1481100" cy="1199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69" name="Google Shape;69;p15"/>
          <p:cNvSpPr/>
          <p:nvPr/>
        </p:nvSpPr>
        <p:spPr>
          <a:xfrm>
            <a:off x="2871625" y="2998850"/>
            <a:ext cx="2126400" cy="763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Step 1: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You should see this if it downloaded.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75" name="Google Shape;75;p16"/>
          <p:cNvCxnSpPr/>
          <p:nvPr/>
        </p:nvCxnSpPr>
        <p:spPr>
          <a:xfrm>
            <a:off x="681550" y="1372200"/>
            <a:ext cx="2208000" cy="1971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76" name="Google Shape;76;p16"/>
          <p:cNvSpPr/>
          <p:nvPr/>
        </p:nvSpPr>
        <p:spPr>
          <a:xfrm>
            <a:off x="2871625" y="2998850"/>
            <a:ext cx="2126400" cy="763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Step 2: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Go to Google Drive. Click “New.”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82" name="Google Shape;82;p17"/>
          <p:cNvCxnSpPr/>
          <p:nvPr/>
        </p:nvCxnSpPr>
        <p:spPr>
          <a:xfrm>
            <a:off x="872400" y="1581225"/>
            <a:ext cx="2017200" cy="1762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3" name="Google Shape;83;p17"/>
          <p:cNvSpPr/>
          <p:nvPr/>
        </p:nvSpPr>
        <p:spPr>
          <a:xfrm>
            <a:off x="2871625" y="2998850"/>
            <a:ext cx="2126400" cy="763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Step 3: </a:t>
            </a:r>
            <a:b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Click “File upload.”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89" name="Google Shape;89;p18"/>
          <p:cNvCxnSpPr/>
          <p:nvPr/>
        </p:nvCxnSpPr>
        <p:spPr>
          <a:xfrm>
            <a:off x="2517225" y="1244975"/>
            <a:ext cx="590700" cy="1790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0" name="Google Shape;90;p18"/>
          <p:cNvSpPr/>
          <p:nvPr/>
        </p:nvSpPr>
        <p:spPr>
          <a:xfrm>
            <a:off x="2871625" y="2998850"/>
            <a:ext cx="2126400" cy="763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Step 4: </a:t>
            </a:r>
            <a:b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Double-click the PowerPoint file.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96" name="Google Shape;96;p19"/>
          <p:cNvCxnSpPr>
            <a:endCxn id="97" idx="1"/>
          </p:cNvCxnSpPr>
          <p:nvPr/>
        </p:nvCxnSpPr>
        <p:spPr>
          <a:xfrm>
            <a:off x="972325" y="2399000"/>
            <a:ext cx="1899300" cy="981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7" name="Google Shape;97;p19"/>
          <p:cNvSpPr/>
          <p:nvPr/>
        </p:nvSpPr>
        <p:spPr>
          <a:xfrm>
            <a:off x="2871625" y="2998850"/>
            <a:ext cx="2126400" cy="763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Step 5: </a:t>
            </a:r>
            <a:b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Click on “Recent.”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103" name="Google Shape;103;p20"/>
          <p:cNvCxnSpPr/>
          <p:nvPr/>
        </p:nvCxnSpPr>
        <p:spPr>
          <a:xfrm>
            <a:off x="2480875" y="2262775"/>
            <a:ext cx="771900" cy="1348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04" name="Google Shape;104;p20"/>
          <p:cNvSpPr/>
          <p:nvPr/>
        </p:nvSpPr>
        <p:spPr>
          <a:xfrm>
            <a:off x="3176425" y="3227450"/>
            <a:ext cx="2126400" cy="1225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Step 6: </a:t>
            </a:r>
            <a:b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Right click on the PowerPoint. Click on “Open with,” then “Google Slides.”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110" name="Google Shape;110;p21"/>
          <p:cNvCxnSpPr/>
          <p:nvPr/>
        </p:nvCxnSpPr>
        <p:spPr>
          <a:xfrm>
            <a:off x="1317675" y="2053775"/>
            <a:ext cx="754200" cy="881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11" name="Google Shape;111;p21"/>
          <p:cNvSpPr/>
          <p:nvPr/>
        </p:nvSpPr>
        <p:spPr>
          <a:xfrm>
            <a:off x="1822400" y="2645850"/>
            <a:ext cx="2126400" cy="1225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  <a:t>Step 7: </a:t>
            </a:r>
            <a:br>
              <a:rPr lang="en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If you want to be able to edit it, click on “File,” then “Save as Google Slides.”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On-screen Show (16:9)</PresentationFormat>
  <Paragraphs>11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Simple Light</vt:lpstr>
      <vt:lpstr>No Century Gothic?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Century Gothic?</dc:title>
  <dc:creator>Valentina Contesse</dc:creator>
  <cp:lastModifiedBy>Valentina Contesse</cp:lastModifiedBy>
  <cp:revision>1</cp:revision>
  <dcterms:modified xsi:type="dcterms:W3CDTF">2020-04-01T23:29:55Z</dcterms:modified>
</cp:coreProperties>
</file>