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499" r:id="rId2"/>
    <p:sldId id="500" r:id="rId3"/>
    <p:sldId id="503" r:id="rId4"/>
    <p:sldId id="513" r:id="rId5"/>
    <p:sldId id="534" r:id="rId6"/>
    <p:sldId id="510" r:id="rId7"/>
    <p:sldId id="528" r:id="rId8"/>
    <p:sldId id="505" r:id="rId9"/>
    <p:sldId id="524" r:id="rId10"/>
    <p:sldId id="535" r:id="rId11"/>
    <p:sldId id="50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ABC"/>
    <a:srgbClr val="E9ECF5"/>
    <a:srgbClr val="2240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B6B614-B806-4E6F-96C5-81D8A617D971}" v="30" dt="2020-03-29T00:37:57.4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373" autoAdjust="0"/>
    <p:restoredTop sz="90127" autoAdjust="0"/>
  </p:normalViewPr>
  <p:slideViewPr>
    <p:cSldViewPr snapToGrid="0">
      <p:cViewPr varScale="1">
        <p:scale>
          <a:sx n="92" d="100"/>
          <a:sy n="92" d="100"/>
        </p:scale>
        <p:origin x="3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480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BBD3B43C-D920-4200-9B14-69F2A42F0072}"/>
    <pc:docChg chg="modSld">
      <pc:chgData name="" userId="" providerId="" clId="Web-{BBD3B43C-D920-4200-9B14-69F2A42F0072}" dt="2020-03-29T17:41:05.211" v="36"/>
      <pc:docMkLst>
        <pc:docMk/>
      </pc:docMkLst>
      <pc:sldChg chg="modNotes">
        <pc:chgData name="" userId="" providerId="" clId="Web-{BBD3B43C-D920-4200-9B14-69F2A42F0072}" dt="2020-03-29T17:36:13.397" v="0"/>
        <pc:sldMkLst>
          <pc:docMk/>
          <pc:sldMk cId="1128372277" sldId="499"/>
        </pc:sldMkLst>
      </pc:sldChg>
      <pc:sldChg chg="modNotes">
        <pc:chgData name="" userId="" providerId="" clId="Web-{BBD3B43C-D920-4200-9B14-69F2A42F0072}" dt="2020-03-29T17:36:22.741" v="1"/>
        <pc:sldMkLst>
          <pc:docMk/>
          <pc:sldMk cId="325610313" sldId="500"/>
        </pc:sldMkLst>
      </pc:sldChg>
      <pc:sldChg chg="modNotes">
        <pc:chgData name="" userId="" providerId="" clId="Web-{BBD3B43C-D920-4200-9B14-69F2A42F0072}" dt="2020-03-29T17:36:29.772" v="3"/>
        <pc:sldMkLst>
          <pc:docMk/>
          <pc:sldMk cId="272781717" sldId="502"/>
        </pc:sldMkLst>
      </pc:sldChg>
      <pc:sldChg chg="modNotes">
        <pc:chgData name="" userId="" providerId="" clId="Web-{BBD3B43C-D920-4200-9B14-69F2A42F0072}" dt="2020-03-29T17:36:34.788" v="4"/>
        <pc:sldMkLst>
          <pc:docMk/>
          <pc:sldMk cId="3833318712" sldId="503"/>
        </pc:sldMkLst>
      </pc:sldChg>
      <pc:sldChg chg="modNotes">
        <pc:chgData name="" userId="" providerId="" clId="Web-{BBD3B43C-D920-4200-9B14-69F2A42F0072}" dt="2020-03-29T17:36:45.429" v="6"/>
        <pc:sldMkLst>
          <pc:docMk/>
          <pc:sldMk cId="2950798956" sldId="504"/>
        </pc:sldMkLst>
      </pc:sldChg>
      <pc:sldChg chg="modNotes">
        <pc:chgData name="" userId="" providerId="" clId="Web-{BBD3B43C-D920-4200-9B14-69F2A42F0072}" dt="2020-03-29T17:36:50.179" v="8"/>
        <pc:sldMkLst>
          <pc:docMk/>
          <pc:sldMk cId="1878696692" sldId="505"/>
        </pc:sldMkLst>
      </pc:sldChg>
      <pc:sldChg chg="modNotes">
        <pc:chgData name="" userId="" providerId="" clId="Web-{BBD3B43C-D920-4200-9B14-69F2A42F0072}" dt="2020-03-29T17:37:15.538" v="10"/>
        <pc:sldMkLst>
          <pc:docMk/>
          <pc:sldMk cId="3651642983" sldId="506"/>
        </pc:sldMkLst>
      </pc:sldChg>
      <pc:sldChg chg="modNotes">
        <pc:chgData name="" userId="" providerId="" clId="Web-{BBD3B43C-D920-4200-9B14-69F2A42F0072}" dt="2020-03-29T17:37:35.194" v="13"/>
        <pc:sldMkLst>
          <pc:docMk/>
          <pc:sldMk cId="1026412355" sldId="507"/>
        </pc:sldMkLst>
      </pc:sldChg>
      <pc:sldChg chg="modNotes">
        <pc:chgData name="" userId="" providerId="" clId="Web-{BBD3B43C-D920-4200-9B14-69F2A42F0072}" dt="2020-03-29T17:37:39.179" v="14"/>
        <pc:sldMkLst>
          <pc:docMk/>
          <pc:sldMk cId="1432286856" sldId="508"/>
        </pc:sldMkLst>
      </pc:sldChg>
      <pc:sldChg chg="modNotes">
        <pc:chgData name="" userId="" providerId="" clId="Web-{BBD3B43C-D920-4200-9B14-69F2A42F0072}" dt="2020-03-29T17:37:49.538" v="16"/>
        <pc:sldMkLst>
          <pc:docMk/>
          <pc:sldMk cId="114157576" sldId="509"/>
        </pc:sldMkLst>
      </pc:sldChg>
      <pc:sldChg chg="modNotes">
        <pc:chgData name="" userId="" providerId="" clId="Web-{BBD3B43C-D920-4200-9B14-69F2A42F0072}" dt="2020-03-29T17:37:52.695" v="17"/>
        <pc:sldMkLst>
          <pc:docMk/>
          <pc:sldMk cId="4040501045" sldId="510"/>
        </pc:sldMkLst>
      </pc:sldChg>
      <pc:sldChg chg="modNotes">
        <pc:chgData name="" userId="" providerId="" clId="Web-{BBD3B43C-D920-4200-9B14-69F2A42F0072}" dt="2020-03-29T17:38:01.320" v="19"/>
        <pc:sldMkLst>
          <pc:docMk/>
          <pc:sldMk cId="1277826477" sldId="511"/>
        </pc:sldMkLst>
      </pc:sldChg>
      <pc:sldChg chg="modNotes">
        <pc:chgData name="" userId="" providerId="" clId="Web-{BBD3B43C-D920-4200-9B14-69F2A42F0072}" dt="2020-03-29T17:40:57.242" v="34"/>
        <pc:sldMkLst>
          <pc:docMk/>
          <pc:sldMk cId="2110967597" sldId="512"/>
        </pc:sldMkLst>
      </pc:sldChg>
      <pc:sldChg chg="modNotes">
        <pc:chgData name="" userId="" providerId="" clId="Web-{BBD3B43C-D920-4200-9B14-69F2A42F0072}" dt="2020-03-29T17:41:05.211" v="36"/>
        <pc:sldMkLst>
          <pc:docMk/>
          <pc:sldMk cId="3127360314" sldId="513"/>
        </pc:sldMkLst>
      </pc:sldChg>
      <pc:sldChg chg="modNotes">
        <pc:chgData name="" userId="" providerId="" clId="Web-{BBD3B43C-D920-4200-9B14-69F2A42F0072}" dt="2020-03-29T17:38:44.523" v="24"/>
        <pc:sldMkLst>
          <pc:docMk/>
          <pc:sldMk cId="2566267386" sldId="514"/>
        </pc:sldMkLst>
      </pc:sldChg>
      <pc:sldChg chg="modNotes">
        <pc:chgData name="" userId="" providerId="" clId="Web-{BBD3B43C-D920-4200-9B14-69F2A42F0072}" dt="2020-03-29T17:38:48.929" v="25"/>
        <pc:sldMkLst>
          <pc:docMk/>
          <pc:sldMk cId="3057999914" sldId="515"/>
        </pc:sldMkLst>
      </pc:sldChg>
      <pc:sldChg chg="modNotes">
        <pc:chgData name="" userId="" providerId="" clId="Web-{BBD3B43C-D920-4200-9B14-69F2A42F0072}" dt="2020-03-29T17:39:27.961" v="28"/>
        <pc:sldMkLst>
          <pc:docMk/>
          <pc:sldMk cId="4070375925" sldId="516"/>
        </pc:sldMkLst>
      </pc:sldChg>
      <pc:sldChg chg="modNotes">
        <pc:chgData name="" userId="" providerId="" clId="Web-{BBD3B43C-D920-4200-9B14-69F2A42F0072}" dt="2020-03-29T17:39:48.023" v="31"/>
        <pc:sldMkLst>
          <pc:docMk/>
          <pc:sldMk cId="3195609251" sldId="517"/>
        </pc:sldMkLst>
      </pc:sldChg>
      <pc:sldChg chg="modNotes">
        <pc:chgData name="" userId="" providerId="" clId="Web-{BBD3B43C-D920-4200-9B14-69F2A42F0072}" dt="2020-03-29T17:39:21.007" v="27"/>
        <pc:sldMkLst>
          <pc:docMk/>
          <pc:sldMk cId="1546132682" sldId="518"/>
        </pc:sldMkLst>
      </pc:sldChg>
      <pc:sldChg chg="modNotes">
        <pc:chgData name="" userId="" providerId="" clId="Web-{BBD3B43C-D920-4200-9B14-69F2A42F0072}" dt="2020-03-29T17:39:41.773" v="30"/>
        <pc:sldMkLst>
          <pc:docMk/>
          <pc:sldMk cId="1798143056" sldId="519"/>
        </pc:sldMkLst>
      </pc:sldChg>
      <pc:sldChg chg="modNotes">
        <pc:chgData name="" userId="" providerId="" clId="Web-{BBD3B43C-D920-4200-9B14-69F2A42F0072}" dt="2020-03-29T17:39:57.117" v="33"/>
        <pc:sldMkLst>
          <pc:docMk/>
          <pc:sldMk cId="1327594841" sldId="520"/>
        </pc:sldMkLst>
      </pc:sldChg>
      <pc:sldChg chg="modNotes">
        <pc:chgData name="" userId="" providerId="" clId="Web-{BBD3B43C-D920-4200-9B14-69F2A42F0072}" dt="2020-03-29T17:36:24.042" v="2"/>
        <pc:sldMkLst>
          <pc:docMk/>
          <pc:sldMk cId="2662038816" sldId="521"/>
        </pc:sldMkLst>
      </pc:sldChg>
      <pc:sldChg chg="modNotes">
        <pc:chgData name="" userId="" providerId="" clId="Web-{BBD3B43C-D920-4200-9B14-69F2A42F0072}" dt="2020-03-29T17:36:39.179" v="5"/>
        <pc:sldMkLst>
          <pc:docMk/>
          <pc:sldMk cId="991842051" sldId="522"/>
        </pc:sldMkLst>
      </pc:sldChg>
      <pc:sldChg chg="modNotes">
        <pc:chgData name="" userId="" providerId="" clId="Web-{BBD3B43C-D920-4200-9B14-69F2A42F0072}" dt="2020-03-29T17:37:11.132" v="9"/>
        <pc:sldMkLst>
          <pc:docMk/>
          <pc:sldMk cId="1528408165" sldId="523"/>
        </pc:sldMkLst>
      </pc:sldChg>
      <pc:sldChg chg="modNotes">
        <pc:chgData name="" userId="" providerId="" clId="Web-{BBD3B43C-D920-4200-9B14-69F2A42F0072}" dt="2020-03-29T17:37:19.741" v="11"/>
        <pc:sldMkLst>
          <pc:docMk/>
          <pc:sldMk cId="2994954611" sldId="524"/>
        </pc:sldMkLst>
      </pc:sldChg>
      <pc:sldChg chg="modNotes">
        <pc:chgData name="" userId="" providerId="" clId="Web-{BBD3B43C-D920-4200-9B14-69F2A42F0072}" dt="2020-03-29T17:37:25.663" v="12"/>
        <pc:sldMkLst>
          <pc:docMk/>
          <pc:sldMk cId="1105653531" sldId="525"/>
        </pc:sldMkLst>
      </pc:sldChg>
      <pc:sldChg chg="modNotes">
        <pc:chgData name="" userId="" providerId="" clId="Web-{BBD3B43C-D920-4200-9B14-69F2A42F0072}" dt="2020-03-29T17:37:45.726" v="15"/>
        <pc:sldMkLst>
          <pc:docMk/>
          <pc:sldMk cId="150923406" sldId="526"/>
        </pc:sldMkLst>
      </pc:sldChg>
      <pc:sldChg chg="modNotes">
        <pc:chgData name="" userId="" providerId="" clId="Web-{BBD3B43C-D920-4200-9B14-69F2A42F0072}" dt="2020-03-29T17:37:57.616" v="18"/>
        <pc:sldMkLst>
          <pc:docMk/>
          <pc:sldMk cId="701987687" sldId="527"/>
        </pc:sldMkLst>
      </pc:sldChg>
      <pc:sldChg chg="modNotes">
        <pc:chgData name="" userId="" providerId="" clId="Web-{BBD3B43C-D920-4200-9B14-69F2A42F0072}" dt="2020-03-29T17:38:08.804" v="20"/>
        <pc:sldMkLst>
          <pc:docMk/>
          <pc:sldMk cId="3681633957" sldId="528"/>
        </pc:sldMkLst>
      </pc:sldChg>
      <pc:sldChg chg="modNotes">
        <pc:chgData name="" userId="" providerId="" clId="Web-{BBD3B43C-D920-4200-9B14-69F2A42F0072}" dt="2020-03-29T17:38:12.679" v="21"/>
        <pc:sldMkLst>
          <pc:docMk/>
          <pc:sldMk cId="3393610892" sldId="529"/>
        </pc:sldMkLst>
      </pc:sldChg>
      <pc:sldChg chg="modNotes">
        <pc:chgData name="" userId="" providerId="" clId="Web-{BBD3B43C-D920-4200-9B14-69F2A42F0072}" dt="2020-03-29T17:38:40.117" v="22"/>
        <pc:sldMkLst>
          <pc:docMk/>
          <pc:sldMk cId="4111414583" sldId="530"/>
        </pc:sldMkLst>
      </pc:sldChg>
      <pc:sldChg chg="modNotes">
        <pc:chgData name="" userId="" providerId="" clId="Web-{BBD3B43C-D920-4200-9B14-69F2A42F0072}" dt="2020-03-29T17:39:11.867" v="26"/>
        <pc:sldMkLst>
          <pc:docMk/>
          <pc:sldMk cId="449117948" sldId="531"/>
        </pc:sldMkLst>
      </pc:sldChg>
      <pc:sldChg chg="modNotes">
        <pc:chgData name="" userId="" providerId="" clId="Web-{BBD3B43C-D920-4200-9B14-69F2A42F0072}" dt="2020-03-29T17:39:37.273" v="29"/>
        <pc:sldMkLst>
          <pc:docMk/>
          <pc:sldMk cId="429900244" sldId="532"/>
        </pc:sldMkLst>
      </pc:sldChg>
      <pc:sldChg chg="modNotes">
        <pc:chgData name="" userId="" providerId="" clId="Web-{BBD3B43C-D920-4200-9B14-69F2A42F0072}" dt="2020-03-29T17:39:52.508" v="32"/>
        <pc:sldMkLst>
          <pc:docMk/>
          <pc:sldMk cId="4283346309" sldId="533"/>
        </pc:sldMkLst>
      </pc:sldChg>
    </pc:docChg>
  </pc:docChgLst>
  <pc:docChgLst>
    <pc:chgData clId="Web-{E4B6B614-B806-4E6F-96C5-81D8A617D971}"/>
    <pc:docChg chg="modSld">
      <pc:chgData name="" userId="" providerId="" clId="Web-{E4B6B614-B806-4E6F-96C5-81D8A617D971}" dt="2020-03-29T00:37:57.203" v="26" actId="1076"/>
      <pc:docMkLst>
        <pc:docMk/>
      </pc:docMkLst>
      <pc:sldChg chg="modSp">
        <pc:chgData name="" userId="" providerId="" clId="Web-{E4B6B614-B806-4E6F-96C5-81D8A617D971}" dt="2020-03-29T00:37:31.672" v="6" actId="20577"/>
        <pc:sldMkLst>
          <pc:docMk/>
          <pc:sldMk cId="1878696692" sldId="505"/>
        </pc:sldMkLst>
        <pc:spChg chg="mod">
          <ac:chgData name="" userId="" providerId="" clId="Web-{E4B6B614-B806-4E6F-96C5-81D8A617D971}" dt="2020-03-29T00:37:31.672" v="6" actId="20577"/>
          <ac:spMkLst>
            <pc:docMk/>
            <pc:sldMk cId="1878696692" sldId="505"/>
            <ac:spMk id="7" creationId="{9D2DE75D-64D7-4652-9FC2-82CB9C20EE75}"/>
          </ac:spMkLst>
        </pc:spChg>
      </pc:sldChg>
      <pc:sldChg chg="modSp">
        <pc:chgData name="" userId="" providerId="" clId="Web-{E4B6B614-B806-4E6F-96C5-81D8A617D971}" dt="2020-03-29T00:37:57.203" v="26" actId="1076"/>
        <pc:sldMkLst>
          <pc:docMk/>
          <pc:sldMk cId="3651642983" sldId="506"/>
        </pc:sldMkLst>
        <pc:spChg chg="mod">
          <ac:chgData name="" userId="" providerId="" clId="Web-{E4B6B614-B806-4E6F-96C5-81D8A617D971}" dt="2020-03-29T00:37:52.094" v="22" actId="20577"/>
          <ac:spMkLst>
            <pc:docMk/>
            <pc:sldMk cId="3651642983" sldId="506"/>
            <ac:spMk id="7" creationId="{9D2DE75D-64D7-4652-9FC2-82CB9C20EE75}"/>
          </ac:spMkLst>
        </pc:spChg>
        <pc:spChg chg="mod">
          <ac:chgData name="" userId="" providerId="" clId="Web-{E4B6B614-B806-4E6F-96C5-81D8A617D971}" dt="2020-03-29T00:37:57.203" v="26" actId="1076"/>
          <ac:spMkLst>
            <pc:docMk/>
            <pc:sldMk cId="3651642983" sldId="506"/>
            <ac:spMk id="24" creationId="{D96FA71D-EDEA-4373-A5F6-481D4BB6DDE6}"/>
          </ac:spMkLst>
        </pc:spChg>
      </pc:sldChg>
      <pc:sldChg chg="modSp">
        <pc:chgData name="" userId="" providerId="" clId="Web-{E4B6B614-B806-4E6F-96C5-81D8A617D971}" dt="2020-03-29T00:37:40.516" v="13" actId="20577"/>
        <pc:sldMkLst>
          <pc:docMk/>
          <pc:sldMk cId="1528408165" sldId="523"/>
        </pc:sldMkLst>
        <pc:spChg chg="mod">
          <ac:chgData name="" userId="" providerId="" clId="Web-{E4B6B614-B806-4E6F-96C5-81D8A617D971}" dt="2020-03-29T00:37:40.516" v="13" actId="20577"/>
          <ac:spMkLst>
            <pc:docMk/>
            <pc:sldMk cId="1528408165" sldId="523"/>
            <ac:spMk id="7" creationId="{9D2DE75D-64D7-4652-9FC2-82CB9C20EE7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0E1C4F-BEFB-4160-BF20-5C88C5E230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21369-2244-486E-AABA-A750317267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6B4B5-172F-4F67-96CB-788D5226D453}" type="datetimeFigureOut">
              <a:rPr lang="en-US" smtClean="0"/>
              <a:t>4/1/20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6CE7F3-F985-45C6-BDCD-0D1D569F7F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BD7D3-79B8-401A-9CB7-68D8A47285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A30BF-E81C-409D-8629-C60A3B6DD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28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64283-DA2B-493B-8134-B8CD2F7D9502}" type="datetimeFigureOut">
              <a:rPr lang="en-US" smtClean="0"/>
              <a:t>4/1/20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A29D-915E-44CD-AC20-C85277EF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54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64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009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93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12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59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98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52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13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Animated slide - use slideshow mode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32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947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A29D-915E-44CD-AC20-C85277EF71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57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8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6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5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3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0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3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9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8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AD055-4131-46FC-9BC1-F713FA5FBCCA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567F0F9-E70A-44CC-98A3-C217BC41739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218" y="6374391"/>
            <a:ext cx="413064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3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105FD3D-9CFE-4E8F-879D-D9D2D37E5D8A}"/>
              </a:ext>
            </a:extLst>
          </p:cNvPr>
          <p:cNvSpPr txBox="1">
            <a:spLocks/>
          </p:cNvSpPr>
          <p:nvPr/>
        </p:nvSpPr>
        <p:spPr>
          <a:xfrm>
            <a:off x="0" y="2212976"/>
            <a:ext cx="9144000" cy="2701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Short Vowel</a:t>
            </a:r>
          </a:p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CVC</a:t>
            </a:r>
          </a:p>
          <a:p>
            <a:pPr algn="ctr"/>
            <a:endParaRPr lang="en-US" sz="36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36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Word Cards</a:t>
            </a:r>
          </a:p>
        </p:txBody>
      </p:sp>
    </p:spTree>
    <p:extLst>
      <p:ext uri="{BB962C8B-B14F-4D97-AF65-F5344CB8AC3E}">
        <p14:creationId xmlns:p14="http://schemas.microsoft.com/office/powerpoint/2010/main" val="1128372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62395" y="1510650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cup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62395" y="2501250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fun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62394" y="3491850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nut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62395" y="4482450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Century Gothic" panose="020B0502020202020204" pitchFamily="34" charset="0"/>
              </a:rPr>
              <a:t>sud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62395" y="5473050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jut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48395" y="1510650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bus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48395" y="2501250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mud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48395" y="3491850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48395" y="4482450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yum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48395" y="5473050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lug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34395" y="1510650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sun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34394" y="2501250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rub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34395" y="3491850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run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34395" y="4482450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mug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34394" y="547304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lux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20395" y="152017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run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20393" y="250124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rug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20395" y="350137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sub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20395" y="449197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jug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20395" y="548257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mum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F2E9E2-BDA1-1A44-BC7D-1EC3CC9D06BF}"/>
              </a:ext>
            </a:extLst>
          </p:cNvPr>
          <p:cNvSpPr/>
          <p:nvPr/>
        </p:nvSpPr>
        <p:spPr>
          <a:xfrm>
            <a:off x="462394" y="231683"/>
            <a:ext cx="1203137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4130317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62395" y="144137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pup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62395" y="243197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bun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7320395" y="2427464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nun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62395" y="441317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pun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5034394" y="3448194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gum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48395" y="144137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cub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7320395" y="3422577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tub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48393" y="5414000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hum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48395" y="441317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nub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48394" y="3448193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dug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7320394" y="441317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hug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34394" y="243197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rug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462394" y="5402177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tug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34395" y="441317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bug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34394" y="5403777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rut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20395" y="1450903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gut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2748395" y="242746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hut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466022" y="342257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cut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5034393" y="144137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bud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20395" y="5413303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dud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0D4C312-E3BF-BB4C-8E75-0A7C2409A915}"/>
              </a:ext>
            </a:extLst>
          </p:cNvPr>
          <p:cNvSpPr/>
          <p:nvPr/>
        </p:nvSpPr>
        <p:spPr>
          <a:xfrm>
            <a:off x="462394" y="231683"/>
            <a:ext cx="1203137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1432286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45523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sad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44583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mad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8" y="343643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rag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42703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fat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41763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lap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45523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sag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44583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map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43643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rap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42703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nag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41763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lag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45523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sap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8" y="244583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mat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43643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rat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42703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nap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8" y="5417634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lad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464760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sat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7" y="2445834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rad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445960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fad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436560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nab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427160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at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1629D4B-4F0C-A248-BDEC-45F93A61E947}"/>
              </a:ext>
            </a:extLst>
          </p:cNvPr>
          <p:cNvSpPr/>
          <p:nvPr/>
        </p:nvSpPr>
        <p:spPr>
          <a:xfrm>
            <a:off x="462394" y="231683"/>
            <a:ext cx="1203137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25610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52450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bad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51510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had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8" y="350570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tag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49630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jab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48690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gap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52450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bag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51510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cap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50570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tap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49630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jag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48690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yak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52450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bat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8" y="251510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hat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50570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pat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49630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zap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8" y="5486907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cab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534033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cat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7" y="2515107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pad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515233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tad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505833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nab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496433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tax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E788736-67F4-7B40-9F04-D240E1F1BB40}"/>
              </a:ext>
            </a:extLst>
          </p:cNvPr>
          <p:cNvSpPr/>
          <p:nvPr/>
        </p:nvSpPr>
        <p:spPr>
          <a:xfrm>
            <a:off x="462394" y="231683"/>
            <a:ext cx="1203137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833318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351558" y="146908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fed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351558" y="245968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met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351557" y="345028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vet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351558" y="444088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leg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637558" y="1478613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led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637558" y="245968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net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637558" y="345028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yes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637558" y="444088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7209558" y="2459687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jet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4923558" y="146908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let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4923557" y="245968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ref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4923558" y="345028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yet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209558" y="1478613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men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209558" y="3459813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set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209558" y="4450413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rev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4923557" y="4450413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Meg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BD58E4-ECE3-0847-90C0-D519B613B1C2}"/>
              </a:ext>
            </a:extLst>
          </p:cNvPr>
          <p:cNvSpPr txBox="1"/>
          <p:nvPr/>
        </p:nvSpPr>
        <p:spPr>
          <a:xfrm>
            <a:off x="351558" y="543148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web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40C1468-7D10-8D46-B972-AE5467025313}"/>
              </a:ext>
            </a:extLst>
          </p:cNvPr>
          <p:cNvSpPr txBox="1"/>
          <p:nvPr/>
        </p:nvSpPr>
        <p:spPr>
          <a:xfrm>
            <a:off x="2637558" y="543148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get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435CE1B-4C51-CE44-9AF1-619DDB7088D6}"/>
              </a:ext>
            </a:extLst>
          </p:cNvPr>
          <p:cNvSpPr txBox="1"/>
          <p:nvPr/>
        </p:nvSpPr>
        <p:spPr>
          <a:xfrm>
            <a:off x="7117779" y="543148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men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2229EE5-BF5C-F446-8518-9360CB17E2E2}"/>
              </a:ext>
            </a:extLst>
          </p:cNvPr>
          <p:cNvSpPr txBox="1"/>
          <p:nvPr/>
        </p:nvSpPr>
        <p:spPr>
          <a:xfrm>
            <a:off x="4834810" y="540758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Ben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8670FE8-1637-F646-8951-BA24A219529C}"/>
              </a:ext>
            </a:extLst>
          </p:cNvPr>
          <p:cNvSpPr/>
          <p:nvPr/>
        </p:nvSpPr>
        <p:spPr>
          <a:xfrm>
            <a:off x="462394" y="231683"/>
            <a:ext cx="1203137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127360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351558" y="146908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wed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351558" y="245968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pet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351557" y="345028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bet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351558" y="444088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beg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637558" y="1478613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bed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637558" y="245968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wet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637558" y="345028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pep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637558" y="444088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keg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4877669" y="1501811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peg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CFB4365-2206-524D-AE8F-801C3E531310}"/>
              </a:ext>
            </a:extLst>
          </p:cNvPr>
          <p:cNvSpPr txBox="1"/>
          <p:nvPr/>
        </p:nvSpPr>
        <p:spPr>
          <a:xfrm>
            <a:off x="7117780" y="1501811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pen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28137F9-261E-A441-AB6A-F9B53EF136C9}"/>
              </a:ext>
            </a:extLst>
          </p:cNvPr>
          <p:cNvSpPr txBox="1"/>
          <p:nvPr/>
        </p:nvSpPr>
        <p:spPr>
          <a:xfrm>
            <a:off x="7117779" y="2532564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hen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B33F3F3-A4DD-1349-93E5-203B39017865}"/>
              </a:ext>
            </a:extLst>
          </p:cNvPr>
          <p:cNvSpPr txBox="1"/>
          <p:nvPr/>
        </p:nvSpPr>
        <p:spPr>
          <a:xfrm>
            <a:off x="7117779" y="3563317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ten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C508FF0-93F3-6442-8515-228B9309E007}"/>
              </a:ext>
            </a:extLst>
          </p:cNvPr>
          <p:cNvSpPr txBox="1"/>
          <p:nvPr/>
        </p:nvSpPr>
        <p:spPr>
          <a:xfrm>
            <a:off x="7117779" y="4473612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den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D2D87EB-45E7-D145-B8C3-C244B53EA476}"/>
              </a:ext>
            </a:extLst>
          </p:cNvPr>
          <p:cNvSpPr txBox="1"/>
          <p:nvPr/>
        </p:nvSpPr>
        <p:spPr>
          <a:xfrm>
            <a:off x="4877668" y="2508884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hem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A93C777-AB4A-0449-AB01-0B8F5B4DE6B7}"/>
              </a:ext>
            </a:extLst>
          </p:cNvPr>
          <p:cNvSpPr txBox="1"/>
          <p:nvPr/>
        </p:nvSpPr>
        <p:spPr>
          <a:xfrm>
            <a:off x="4877668" y="3539637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gem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8F3CF7A-AA00-484F-B462-85479BCAD485}"/>
              </a:ext>
            </a:extLst>
          </p:cNvPr>
          <p:cNvSpPr txBox="1"/>
          <p:nvPr/>
        </p:nvSpPr>
        <p:spPr>
          <a:xfrm>
            <a:off x="4834810" y="4473611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Ned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F5A2C88-3EB4-4944-B8C7-961BCD160252}"/>
              </a:ext>
            </a:extLst>
          </p:cNvPr>
          <p:cNvSpPr/>
          <p:nvPr/>
        </p:nvSpPr>
        <p:spPr>
          <a:xfrm>
            <a:off x="462394" y="231683"/>
            <a:ext cx="1203137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212360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06977" y="1482942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fib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06977" y="2473542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fix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06976" y="3464142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win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06977" y="4454742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fig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06977" y="5445342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rid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692977" y="1482942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six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692977" y="2473542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rim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692977" y="3464142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lid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692977" y="4454742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mix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692977" y="5445342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rip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4978977" y="1482942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fin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4978976" y="2473542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rig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4978977" y="3464142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dip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4978977" y="4454742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nip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4978976" y="5445341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sit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264977" y="1492467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fit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264975" y="2473541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kin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264977" y="3473667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lit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264977" y="4464267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rib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264977" y="5454867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sip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7491E1D-A84C-FF42-83BD-1D9B307BDF0F}"/>
              </a:ext>
            </a:extLst>
          </p:cNvPr>
          <p:cNvSpPr/>
          <p:nvPr/>
        </p:nvSpPr>
        <p:spPr>
          <a:xfrm>
            <a:off x="462394" y="231683"/>
            <a:ext cx="1203137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</a:t>
            </a:r>
            <a:endParaRPr lang="en-US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501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06976" y="145992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bid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06976" y="245052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did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06975" y="344112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Jim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06976" y="443172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hit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06976" y="542232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pit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692976" y="145992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big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692976" y="245052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dig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692976" y="344112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bib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692976" y="443172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kit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692976" y="542232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tip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4978976" y="145992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bin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4978975" y="245052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him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4978976" y="344112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lip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4978976" y="443172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pig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4978975" y="5422324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tin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264976" y="1469450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bit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264974" y="2450524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hip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264976" y="3450650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gig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264976" y="4441250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pin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264976" y="5431850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zip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23A2834-585B-1646-BF28-8D39B733A5D3}"/>
              </a:ext>
            </a:extLst>
          </p:cNvPr>
          <p:cNvSpPr/>
          <p:nvPr/>
        </p:nvSpPr>
        <p:spPr>
          <a:xfrm>
            <a:off x="462394" y="231683"/>
            <a:ext cx="1203137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</a:t>
            </a:r>
            <a:endParaRPr lang="en-US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633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2762247" y="3453336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sod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473544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mob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507250" y="148034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rob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8" y="438088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3600" dirty="0">
                <a:latin typeface="Century Gothic"/>
              </a:rPr>
              <a:t>off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5048248" y="445552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not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476247" y="3393212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sob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7334246" y="153942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mop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248676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lot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6" y="4380885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odd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476248" y="5407661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log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482944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sop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8" y="2551112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fox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2762249" y="1436543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rot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8" y="347366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nod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8" y="5445343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lob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2762246" y="542201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lox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7" y="2473543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rod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47366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fog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46426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Rob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45486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on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553AEF3-F068-844F-8853-E73F84B35D04}"/>
              </a:ext>
            </a:extLst>
          </p:cNvPr>
          <p:cNvSpPr/>
          <p:nvPr/>
        </p:nvSpPr>
        <p:spPr>
          <a:xfrm>
            <a:off x="462394" y="231683"/>
            <a:ext cx="1203137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878696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B350ED-CBCE-4C3A-A3A8-FA234C1FB49B}"/>
              </a:ext>
            </a:extLst>
          </p:cNvPr>
          <p:cNvSpPr txBox="1"/>
          <p:nvPr/>
        </p:nvSpPr>
        <p:spPr>
          <a:xfrm>
            <a:off x="476249" y="149679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top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F9DABD-80B8-48CB-B7DD-7EF6348A7B78}"/>
              </a:ext>
            </a:extLst>
          </p:cNvPr>
          <p:cNvSpPr txBox="1"/>
          <p:nvPr/>
        </p:nvSpPr>
        <p:spPr>
          <a:xfrm>
            <a:off x="476249" y="248739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dot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4AED27-6337-4520-8D54-97064915F85C}"/>
              </a:ext>
            </a:extLst>
          </p:cNvPr>
          <p:cNvSpPr txBox="1"/>
          <p:nvPr/>
        </p:nvSpPr>
        <p:spPr>
          <a:xfrm>
            <a:off x="476248" y="347799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jog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2DE75D-64D7-4652-9FC2-82CB9C20EE75}"/>
              </a:ext>
            </a:extLst>
          </p:cNvPr>
          <p:cNvSpPr txBox="1"/>
          <p:nvPr/>
        </p:nvSpPr>
        <p:spPr>
          <a:xfrm>
            <a:off x="476249" y="446859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cob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FCA776-447D-4A15-AD5F-59468A8BC11A}"/>
              </a:ext>
            </a:extLst>
          </p:cNvPr>
          <p:cNvSpPr txBox="1"/>
          <p:nvPr/>
        </p:nvSpPr>
        <p:spPr>
          <a:xfrm>
            <a:off x="476249" y="545919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pop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546D4E-C53F-47C7-8537-7F66AB0F63E5}"/>
              </a:ext>
            </a:extLst>
          </p:cNvPr>
          <p:cNvSpPr txBox="1"/>
          <p:nvPr/>
        </p:nvSpPr>
        <p:spPr>
          <a:xfrm>
            <a:off x="2762249" y="149679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dog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8DAEEE-1E1F-4E40-980A-D35D6050DE87}"/>
              </a:ext>
            </a:extLst>
          </p:cNvPr>
          <p:cNvSpPr txBox="1"/>
          <p:nvPr/>
        </p:nvSpPr>
        <p:spPr>
          <a:xfrm>
            <a:off x="2762249" y="248739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hop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37B078-7899-484C-873A-9B3380C57613}"/>
              </a:ext>
            </a:extLst>
          </p:cNvPr>
          <p:cNvSpPr txBox="1"/>
          <p:nvPr/>
        </p:nvSpPr>
        <p:spPr>
          <a:xfrm>
            <a:off x="2762249" y="347799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job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870DB0-E1E7-4488-BDE2-8BEC4329D855}"/>
              </a:ext>
            </a:extLst>
          </p:cNvPr>
          <p:cNvSpPr txBox="1"/>
          <p:nvPr/>
        </p:nvSpPr>
        <p:spPr>
          <a:xfrm>
            <a:off x="2762249" y="446859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cog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4CE684-7FF8-4154-A2D0-C492E1D484FF}"/>
              </a:ext>
            </a:extLst>
          </p:cNvPr>
          <p:cNvSpPr txBox="1"/>
          <p:nvPr/>
        </p:nvSpPr>
        <p:spPr>
          <a:xfrm>
            <a:off x="2762249" y="545919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ox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7FBA0A-01EE-474E-A970-B8E8E7FB71D9}"/>
              </a:ext>
            </a:extLst>
          </p:cNvPr>
          <p:cNvSpPr txBox="1"/>
          <p:nvPr/>
        </p:nvSpPr>
        <p:spPr>
          <a:xfrm>
            <a:off x="5048249" y="149679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got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1B0434D-924B-4747-9311-C717A326029C}"/>
              </a:ext>
            </a:extLst>
          </p:cNvPr>
          <p:cNvSpPr txBox="1"/>
          <p:nvPr/>
        </p:nvSpPr>
        <p:spPr>
          <a:xfrm>
            <a:off x="5048248" y="248739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hog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75B880-3BEA-486B-AA21-8023C29732BA}"/>
              </a:ext>
            </a:extLst>
          </p:cNvPr>
          <p:cNvSpPr txBox="1"/>
          <p:nvPr/>
        </p:nvSpPr>
        <p:spPr>
          <a:xfrm>
            <a:off x="5048249" y="347799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cot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33F8DE-DA06-4CA6-B886-64F472A86364}"/>
              </a:ext>
            </a:extLst>
          </p:cNvPr>
          <p:cNvSpPr txBox="1"/>
          <p:nvPr/>
        </p:nvSpPr>
        <p:spPr>
          <a:xfrm>
            <a:off x="5048249" y="4468599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con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90CAC88-8E91-4B56-AE23-AF30D90B8454}"/>
              </a:ext>
            </a:extLst>
          </p:cNvPr>
          <p:cNvSpPr txBox="1"/>
          <p:nvPr/>
        </p:nvSpPr>
        <p:spPr>
          <a:xfrm>
            <a:off x="5048248" y="545919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pod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8B96F14-3BF3-4364-B234-6CFDD8BFD57B}"/>
              </a:ext>
            </a:extLst>
          </p:cNvPr>
          <p:cNvSpPr txBox="1"/>
          <p:nvPr/>
        </p:nvSpPr>
        <p:spPr>
          <a:xfrm>
            <a:off x="7334249" y="1506324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pot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4B532FC-0473-464B-8915-18AC0A3EF4A5}"/>
              </a:ext>
            </a:extLst>
          </p:cNvPr>
          <p:cNvSpPr txBox="1"/>
          <p:nvPr/>
        </p:nvSpPr>
        <p:spPr>
          <a:xfrm>
            <a:off x="7334247" y="2487398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jot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6B91BFA-2F65-4F62-869A-C6710ADD6F9C}"/>
              </a:ext>
            </a:extLst>
          </p:cNvPr>
          <p:cNvSpPr txBox="1"/>
          <p:nvPr/>
        </p:nvSpPr>
        <p:spPr>
          <a:xfrm>
            <a:off x="7334249" y="3487524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cod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657D253-EF82-475B-AAA9-CC15E97554FA}"/>
              </a:ext>
            </a:extLst>
          </p:cNvPr>
          <p:cNvSpPr txBox="1"/>
          <p:nvPr/>
        </p:nvSpPr>
        <p:spPr>
          <a:xfrm>
            <a:off x="7334249" y="4478124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box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259375-2B93-4DCB-8285-DFAE43B9594C}"/>
              </a:ext>
            </a:extLst>
          </p:cNvPr>
          <p:cNvSpPr txBox="1"/>
          <p:nvPr/>
        </p:nvSpPr>
        <p:spPr>
          <a:xfrm>
            <a:off x="7334249" y="5468724"/>
            <a:ext cx="1628775" cy="646331"/>
          </a:xfrm>
          <a:prstGeom prst="rect">
            <a:avLst/>
          </a:prstGeom>
          <a:noFill/>
          <a:ln>
            <a:solidFill>
              <a:srgbClr val="003AB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cop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C78439-2062-A44F-9F9A-9CDE10481F73}"/>
              </a:ext>
            </a:extLst>
          </p:cNvPr>
          <p:cNvSpPr/>
          <p:nvPr/>
        </p:nvSpPr>
        <p:spPr>
          <a:xfrm>
            <a:off x="462394" y="231683"/>
            <a:ext cx="1203137" cy="10298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994954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861</TotalTime>
  <Words>240</Words>
  <Application>Microsoft Macintosh PowerPoint</Application>
  <PresentationFormat>On-screen Show (4:3)</PresentationFormat>
  <Paragraphs>224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 Contesse</dc:creator>
  <cp:lastModifiedBy>Holly Lane</cp:lastModifiedBy>
  <cp:revision>91</cp:revision>
  <dcterms:created xsi:type="dcterms:W3CDTF">2020-03-23T18:02:58Z</dcterms:created>
  <dcterms:modified xsi:type="dcterms:W3CDTF">2020-04-02T00:36:26Z</dcterms:modified>
</cp:coreProperties>
</file>