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499" r:id="rId2"/>
    <p:sldId id="50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/>
    <p:restoredTop sz="86695"/>
  </p:normalViewPr>
  <p:slideViewPr>
    <p:cSldViewPr snapToGrid="0" snapToObjects="1">
      <p:cViewPr varScale="1">
        <p:scale>
          <a:sx n="94" d="100"/>
          <a:sy n="94" d="100"/>
        </p:scale>
        <p:origin x="20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A3321-204D-F246-9729-0BFA80841F31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D29B9-5E7B-7743-88F1-9523A4955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9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0DD41-8DB1-4A60-85B2-53E8605711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04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1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7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9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1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4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41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8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7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7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8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D055-4131-46FC-9BC1-F713FA5FBCC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4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AD055-4131-46FC-9BC1-F713FA5FBCCA}" type="datetimeFigureOut">
              <a:rPr lang="en-US" smtClean="0"/>
              <a:t>11/16/20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167C9-F1F7-42B0-A0C7-EEB85B1B59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A17C21C-CC8A-4A57-B82F-0FA7C8884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23"/>
          <a:stretch/>
        </p:blipFill>
        <p:spPr>
          <a:xfrm>
            <a:off x="35580" y="6270410"/>
            <a:ext cx="720324" cy="4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0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105FD3D-9CFE-4E8F-879D-D9D2D37E5D8A}"/>
              </a:ext>
            </a:extLst>
          </p:cNvPr>
          <p:cNvSpPr txBox="1">
            <a:spLocks/>
          </p:cNvSpPr>
          <p:nvPr/>
        </p:nvSpPr>
        <p:spPr>
          <a:xfrm>
            <a:off x="0" y="2212976"/>
            <a:ext cx="9144000" cy="20377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22409C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Robbie the Robot</a:t>
            </a:r>
          </a:p>
        </p:txBody>
      </p:sp>
    </p:spTree>
    <p:extLst>
      <p:ext uri="{BB962C8B-B14F-4D97-AF65-F5344CB8AC3E}">
        <p14:creationId xmlns:p14="http://schemas.microsoft.com/office/powerpoint/2010/main" val="407979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65727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4</Words>
  <Application>Microsoft Macintosh PowerPoint</Application>
  <PresentationFormat>On-screen Show (4:3)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Lane</dc:creator>
  <cp:lastModifiedBy>Holly Lane</cp:lastModifiedBy>
  <cp:revision>14</cp:revision>
  <dcterms:created xsi:type="dcterms:W3CDTF">2020-03-26T02:53:28Z</dcterms:created>
  <dcterms:modified xsi:type="dcterms:W3CDTF">2020-11-16T18:06:19Z</dcterms:modified>
</cp:coreProperties>
</file>